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sldIdLst>
    <p:sldId id="337" r:id="rId2"/>
    <p:sldId id="881" r:id="rId3"/>
    <p:sldId id="866" r:id="rId4"/>
    <p:sldId id="867" r:id="rId5"/>
    <p:sldId id="880" r:id="rId6"/>
    <p:sldId id="875" r:id="rId7"/>
    <p:sldId id="879" r:id="rId8"/>
    <p:sldId id="876" r:id="rId9"/>
    <p:sldId id="938" r:id="rId10"/>
    <p:sldId id="889" r:id="rId11"/>
    <p:sldId id="914" r:id="rId12"/>
    <p:sldId id="887" r:id="rId13"/>
    <p:sldId id="877" r:id="rId14"/>
    <p:sldId id="885" r:id="rId15"/>
    <p:sldId id="888" r:id="rId16"/>
    <p:sldId id="892" r:id="rId17"/>
    <p:sldId id="913" r:id="rId18"/>
    <p:sldId id="926" r:id="rId19"/>
    <p:sldId id="930" r:id="rId20"/>
    <p:sldId id="936" r:id="rId21"/>
    <p:sldId id="924" r:id="rId22"/>
    <p:sldId id="937" r:id="rId23"/>
    <p:sldId id="911" r:id="rId24"/>
    <p:sldId id="886" r:id="rId25"/>
    <p:sldId id="270" r:id="rId26"/>
  </p:sldIdLst>
  <p:sldSz cx="12192000" cy="6858000"/>
  <p:notesSz cx="6799263" cy="99298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9D66"/>
    <a:srgbClr val="D6B36A"/>
    <a:srgbClr val="6C8190"/>
    <a:srgbClr val="E2E7EA"/>
    <a:srgbClr val="EFCFCC"/>
    <a:srgbClr val="687F91"/>
    <a:srgbClr val="F7F0E1"/>
    <a:srgbClr val="B17F49"/>
    <a:srgbClr val="DCA153"/>
    <a:srgbClr val="EB8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39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ad55292550fecfb4" providerId="LiveId" clId="{CBBAAB93-DE59-4E4F-86FB-D87DA17CBD7F}"/>
    <pc:docChg chg="undo custSel addSld delSld modSld">
      <pc:chgData name="" userId="ad55292550fecfb4" providerId="LiveId" clId="{CBBAAB93-DE59-4E4F-86FB-D87DA17CBD7F}" dt="2021-09-27T11:16:45.053" v="939" actId="6549"/>
      <pc:docMkLst>
        <pc:docMk/>
      </pc:docMkLst>
      <pc:sldChg chg="modSp">
        <pc:chgData name="" userId="ad55292550fecfb4" providerId="LiveId" clId="{CBBAAB93-DE59-4E4F-86FB-D87DA17CBD7F}" dt="2021-09-24T11:47:29.053" v="413" actId="20577"/>
        <pc:sldMkLst>
          <pc:docMk/>
          <pc:sldMk cId="3298552435" sldId="337"/>
        </pc:sldMkLst>
        <pc:spChg chg="mod">
          <ac:chgData name="" userId="ad55292550fecfb4" providerId="LiveId" clId="{CBBAAB93-DE59-4E4F-86FB-D87DA17CBD7F}" dt="2021-09-24T11:47:29.053" v="413" actId="20577"/>
          <ac:spMkLst>
            <pc:docMk/>
            <pc:sldMk cId="3298552435" sldId="337"/>
            <ac:spMk id="10" creationId="{00000000-0000-0000-0000-000000000000}"/>
          </ac:spMkLst>
        </pc:spChg>
      </pc:sldChg>
      <pc:sldChg chg="modSp">
        <pc:chgData name="" userId="ad55292550fecfb4" providerId="LiveId" clId="{CBBAAB93-DE59-4E4F-86FB-D87DA17CBD7F}" dt="2021-09-24T14:07:38.082" v="703" actId="20577"/>
        <pc:sldMkLst>
          <pc:docMk/>
          <pc:sldMk cId="2535854711" sldId="824"/>
        </pc:sldMkLst>
        <pc:graphicFrameChg chg="mod modGraphic">
          <ac:chgData name="" userId="ad55292550fecfb4" providerId="LiveId" clId="{CBBAAB93-DE59-4E4F-86FB-D87DA17CBD7F}" dt="2021-09-24T14:07:38.082" v="703" actId="20577"/>
          <ac:graphicFrameMkLst>
            <pc:docMk/>
            <pc:sldMk cId="2535854711" sldId="824"/>
            <ac:graphicFrameMk id="11" creationId="{D4E0E0B4-7B07-4537-934D-6413A7F9AC1D}"/>
          </ac:graphicFrameMkLst>
        </pc:graphicFrameChg>
      </pc:sldChg>
      <pc:sldChg chg="addSp delSp modSp">
        <pc:chgData name="" userId="ad55292550fecfb4" providerId="LiveId" clId="{CBBAAB93-DE59-4E4F-86FB-D87DA17CBD7F}" dt="2021-09-24T14:13:39.232" v="772" actId="14100"/>
        <pc:sldMkLst>
          <pc:docMk/>
          <pc:sldMk cId="2014329759" sldId="827"/>
        </pc:sldMkLst>
        <pc:spChg chg="add mod">
          <ac:chgData name="" userId="ad55292550fecfb4" providerId="LiveId" clId="{CBBAAB93-DE59-4E4F-86FB-D87DA17CBD7F}" dt="2021-09-24T14:13:36.228" v="771" actId="14100"/>
          <ac:spMkLst>
            <pc:docMk/>
            <pc:sldMk cId="2014329759" sldId="827"/>
            <ac:spMk id="9" creationId="{8F28598A-AFBA-4E7D-BAB2-B76C247B7C6B}"/>
          </ac:spMkLst>
        </pc:spChg>
        <pc:spChg chg="add mod">
          <ac:chgData name="" userId="ad55292550fecfb4" providerId="LiveId" clId="{CBBAAB93-DE59-4E4F-86FB-D87DA17CBD7F}" dt="2021-09-24T14:13:20.065" v="769" actId="14100"/>
          <ac:spMkLst>
            <pc:docMk/>
            <pc:sldMk cId="2014329759" sldId="827"/>
            <ac:spMk id="11" creationId="{D898E773-3C98-4A49-A5A5-6036FC5F015F}"/>
          </ac:spMkLst>
        </pc:spChg>
        <pc:spChg chg="add mod">
          <ac:chgData name="" userId="ad55292550fecfb4" providerId="LiveId" clId="{CBBAAB93-DE59-4E4F-86FB-D87DA17CBD7F}" dt="2021-09-24T14:13:12.004" v="767" actId="14100"/>
          <ac:spMkLst>
            <pc:docMk/>
            <pc:sldMk cId="2014329759" sldId="827"/>
            <ac:spMk id="12" creationId="{00A3FD3F-0D38-4C7A-B17E-46BBBA78D54D}"/>
          </ac:spMkLst>
        </pc:spChg>
        <pc:spChg chg="add mod">
          <ac:chgData name="" userId="ad55292550fecfb4" providerId="LiveId" clId="{CBBAAB93-DE59-4E4F-86FB-D87DA17CBD7F}" dt="2021-09-24T14:13:01.859" v="766" actId="14100"/>
          <ac:spMkLst>
            <pc:docMk/>
            <pc:sldMk cId="2014329759" sldId="827"/>
            <ac:spMk id="13" creationId="{76E9A44D-BB10-4323-8C32-48E3575E8CE2}"/>
          </ac:spMkLst>
        </pc:spChg>
        <pc:spChg chg="add mod">
          <ac:chgData name="" userId="ad55292550fecfb4" providerId="LiveId" clId="{CBBAAB93-DE59-4E4F-86FB-D87DA17CBD7F}" dt="2021-09-24T14:13:39.232" v="772" actId="14100"/>
          <ac:spMkLst>
            <pc:docMk/>
            <pc:sldMk cId="2014329759" sldId="827"/>
            <ac:spMk id="14" creationId="{69276682-3E41-498C-A1A1-4279A0434327}"/>
          </ac:spMkLst>
        </pc:spChg>
        <pc:spChg chg="add mod">
          <ac:chgData name="" userId="ad55292550fecfb4" providerId="LiveId" clId="{CBBAAB93-DE59-4E4F-86FB-D87DA17CBD7F}" dt="2021-09-24T14:13:22.682" v="770" actId="14100"/>
          <ac:spMkLst>
            <pc:docMk/>
            <pc:sldMk cId="2014329759" sldId="827"/>
            <ac:spMk id="15" creationId="{EAFCCD52-2A03-44C4-B495-32D9C84E0CD7}"/>
          </ac:spMkLst>
        </pc:spChg>
        <pc:spChg chg="add mod">
          <ac:chgData name="" userId="ad55292550fecfb4" providerId="LiveId" clId="{CBBAAB93-DE59-4E4F-86FB-D87DA17CBD7F}" dt="2021-09-24T14:13:14.648" v="768" actId="14100"/>
          <ac:spMkLst>
            <pc:docMk/>
            <pc:sldMk cId="2014329759" sldId="827"/>
            <ac:spMk id="16" creationId="{15AB738D-1494-4DE2-9744-0C7A917ED5E9}"/>
          </ac:spMkLst>
        </pc:spChg>
        <pc:spChg chg="add mod">
          <ac:chgData name="" userId="ad55292550fecfb4" providerId="LiveId" clId="{CBBAAB93-DE59-4E4F-86FB-D87DA17CBD7F}" dt="2021-09-24T14:12:58.007" v="765" actId="14100"/>
          <ac:spMkLst>
            <pc:docMk/>
            <pc:sldMk cId="2014329759" sldId="827"/>
            <ac:spMk id="17" creationId="{D85FF2A7-E8E9-4A79-8F98-BD60F3516CF8}"/>
          </ac:spMkLst>
        </pc:spChg>
        <pc:graphicFrameChg chg="del mod">
          <ac:chgData name="" userId="ad55292550fecfb4" providerId="LiveId" clId="{CBBAAB93-DE59-4E4F-86FB-D87DA17CBD7F}" dt="2021-09-24T13:52:32.597" v="581" actId="478"/>
          <ac:graphicFrameMkLst>
            <pc:docMk/>
            <pc:sldMk cId="2014329759" sldId="827"/>
            <ac:graphicFrameMk id="6" creationId="{EB6E784E-6D02-4AD5-8C8E-0EF9CD08E526}"/>
          </ac:graphicFrameMkLst>
        </pc:graphicFrameChg>
      </pc:sldChg>
      <pc:sldChg chg="modSp">
        <pc:chgData name="" userId="ad55292550fecfb4" providerId="LiveId" clId="{CBBAAB93-DE59-4E4F-86FB-D87DA17CBD7F}" dt="2021-09-24T14:09:10.066" v="708" actId="20577"/>
        <pc:sldMkLst>
          <pc:docMk/>
          <pc:sldMk cId="2883918514" sldId="828"/>
        </pc:sldMkLst>
        <pc:graphicFrameChg chg="modGraphic">
          <ac:chgData name="" userId="ad55292550fecfb4" providerId="LiveId" clId="{CBBAAB93-DE59-4E4F-86FB-D87DA17CBD7F}" dt="2021-09-24T14:09:10.066" v="708" actId="20577"/>
          <ac:graphicFrameMkLst>
            <pc:docMk/>
            <pc:sldMk cId="2883918514" sldId="828"/>
            <ac:graphicFrameMk id="11" creationId="{D4E0E0B4-7B07-4537-934D-6413A7F9AC1D}"/>
          </ac:graphicFrameMkLst>
        </pc:graphicFrameChg>
      </pc:sldChg>
      <pc:sldChg chg="modSp">
        <pc:chgData name="" userId="ad55292550fecfb4" providerId="LiveId" clId="{CBBAAB93-DE59-4E4F-86FB-D87DA17CBD7F}" dt="2021-09-27T08:20:03.131" v="792" actId="108"/>
        <pc:sldMkLst>
          <pc:docMk/>
          <pc:sldMk cId="1958286092" sldId="840"/>
        </pc:sldMkLst>
        <pc:graphicFrameChg chg="mod modGraphic">
          <ac:chgData name="" userId="ad55292550fecfb4" providerId="LiveId" clId="{CBBAAB93-DE59-4E4F-86FB-D87DA17CBD7F}" dt="2021-09-27T08:20:03.131" v="792" actId="108"/>
          <ac:graphicFrameMkLst>
            <pc:docMk/>
            <pc:sldMk cId="1958286092" sldId="840"/>
            <ac:graphicFrameMk id="3" creationId="{D827C974-9182-4805-85D8-93FD75F4A3A8}"/>
          </ac:graphicFrameMkLst>
        </pc:graphicFrameChg>
      </pc:sldChg>
      <pc:sldChg chg="modSp">
        <pc:chgData name="" userId="ad55292550fecfb4" providerId="LiveId" clId="{CBBAAB93-DE59-4E4F-86FB-D87DA17CBD7F}" dt="2021-09-24T11:17:38.204" v="93"/>
        <pc:sldMkLst>
          <pc:docMk/>
          <pc:sldMk cId="769236766" sldId="841"/>
        </pc:sldMkLst>
        <pc:graphicFrameChg chg="mod modGraphic">
          <ac:chgData name="" userId="ad55292550fecfb4" providerId="LiveId" clId="{CBBAAB93-DE59-4E4F-86FB-D87DA17CBD7F}" dt="2021-09-24T11:16:44.342" v="87"/>
          <ac:graphicFrameMkLst>
            <pc:docMk/>
            <pc:sldMk cId="769236766" sldId="841"/>
            <ac:graphicFrameMk id="2" creationId="{97E3752F-4285-4FDF-9629-C3109D4AD2AC}"/>
          </ac:graphicFrameMkLst>
        </pc:graphicFrameChg>
        <pc:graphicFrameChg chg="mod modGraphic">
          <ac:chgData name="" userId="ad55292550fecfb4" providerId="LiveId" clId="{CBBAAB93-DE59-4E4F-86FB-D87DA17CBD7F}" dt="2021-09-24T11:17:04.046" v="89"/>
          <ac:graphicFrameMkLst>
            <pc:docMk/>
            <pc:sldMk cId="769236766" sldId="841"/>
            <ac:graphicFrameMk id="4" creationId="{930D3063-6271-4811-BD6C-935BEC8BD58B}"/>
          </ac:graphicFrameMkLst>
        </pc:graphicFrameChg>
        <pc:graphicFrameChg chg="mod modGraphic">
          <ac:chgData name="" userId="ad55292550fecfb4" providerId="LiveId" clId="{CBBAAB93-DE59-4E4F-86FB-D87DA17CBD7F}" dt="2021-09-24T11:17:38.204" v="93"/>
          <ac:graphicFrameMkLst>
            <pc:docMk/>
            <pc:sldMk cId="769236766" sldId="841"/>
            <ac:graphicFrameMk id="5" creationId="{6E7BE475-FEB1-4BE3-AABD-BC4BF762CC06}"/>
          </ac:graphicFrameMkLst>
        </pc:graphicFrameChg>
        <pc:graphicFrameChg chg="mod modGraphic">
          <ac:chgData name="" userId="ad55292550fecfb4" providerId="LiveId" clId="{CBBAAB93-DE59-4E4F-86FB-D87DA17CBD7F}" dt="2021-09-24T11:17:23.960" v="91"/>
          <ac:graphicFrameMkLst>
            <pc:docMk/>
            <pc:sldMk cId="769236766" sldId="841"/>
            <ac:graphicFrameMk id="6" creationId="{B88D96F0-02EC-45DF-AC02-EC3F36785CA2}"/>
          </ac:graphicFrameMkLst>
        </pc:graphicFrameChg>
      </pc:sldChg>
      <pc:sldChg chg="modSp">
        <pc:chgData name="" userId="ad55292550fecfb4" providerId="LiveId" clId="{CBBAAB93-DE59-4E4F-86FB-D87DA17CBD7F}" dt="2021-09-24T11:54:57.428" v="559" actId="1076"/>
        <pc:sldMkLst>
          <pc:docMk/>
          <pc:sldMk cId="3053470412" sldId="843"/>
        </pc:sldMkLst>
        <pc:spChg chg="mod">
          <ac:chgData name="" userId="ad55292550fecfb4" providerId="LiveId" clId="{CBBAAB93-DE59-4E4F-86FB-D87DA17CBD7F}" dt="2021-09-24T11:54:57.428" v="559" actId="1076"/>
          <ac:spMkLst>
            <pc:docMk/>
            <pc:sldMk cId="3053470412" sldId="843"/>
            <ac:spMk id="44" creationId="{E0DC2461-554E-4664-AB7B-6A00A8A06482}"/>
          </ac:spMkLst>
        </pc:spChg>
      </pc:sldChg>
      <pc:sldChg chg="modSp">
        <pc:chgData name="" userId="ad55292550fecfb4" providerId="LiveId" clId="{CBBAAB93-DE59-4E4F-86FB-D87DA17CBD7F}" dt="2021-09-27T08:25:38.467" v="915" actId="113"/>
        <pc:sldMkLst>
          <pc:docMk/>
          <pc:sldMk cId="3041177811" sldId="873"/>
        </pc:sldMkLst>
        <pc:spChg chg="mod">
          <ac:chgData name="" userId="ad55292550fecfb4" providerId="LiveId" clId="{CBBAAB93-DE59-4E4F-86FB-D87DA17CBD7F}" dt="2021-09-27T08:25:38.467" v="915" actId="113"/>
          <ac:spMkLst>
            <pc:docMk/>
            <pc:sldMk cId="3041177811" sldId="873"/>
            <ac:spMk id="2" creationId="{D00223B4-0CE5-4FA5-B388-C07A359FFBBA}"/>
          </ac:spMkLst>
        </pc:spChg>
      </pc:sldChg>
      <pc:sldChg chg="modSp">
        <pc:chgData name="" userId="ad55292550fecfb4" providerId="LiveId" clId="{CBBAAB93-DE59-4E4F-86FB-D87DA17CBD7F}" dt="2021-09-24T11:16:15.837" v="84" actId="6549"/>
        <pc:sldMkLst>
          <pc:docMk/>
          <pc:sldMk cId="2517938777" sldId="885"/>
        </pc:sldMkLst>
        <pc:graphicFrameChg chg="mod modGraphic">
          <ac:chgData name="" userId="ad55292550fecfb4" providerId="LiveId" clId="{CBBAAB93-DE59-4E4F-86FB-D87DA17CBD7F}" dt="2021-09-24T11:16:15.837" v="84" actId="6549"/>
          <ac:graphicFrameMkLst>
            <pc:docMk/>
            <pc:sldMk cId="2517938777" sldId="885"/>
            <ac:graphicFrameMk id="6" creationId="{EF69D834-2084-45D0-AAE0-E446122C6B8E}"/>
          </ac:graphicFrameMkLst>
        </pc:graphicFrameChg>
      </pc:sldChg>
      <pc:sldChg chg="modSp">
        <pc:chgData name="" userId="ad55292550fecfb4" providerId="LiveId" clId="{CBBAAB93-DE59-4E4F-86FB-D87DA17CBD7F}" dt="2021-09-27T11:16:45.053" v="939" actId="6549"/>
        <pc:sldMkLst>
          <pc:docMk/>
          <pc:sldMk cId="3527432747" sldId="900"/>
        </pc:sldMkLst>
        <pc:spChg chg="mod">
          <ac:chgData name="" userId="ad55292550fecfb4" providerId="LiveId" clId="{CBBAAB93-DE59-4E4F-86FB-D87DA17CBD7F}" dt="2021-09-27T11:16:45.053" v="939" actId="6549"/>
          <ac:spMkLst>
            <pc:docMk/>
            <pc:sldMk cId="3527432747" sldId="900"/>
            <ac:spMk id="9" creationId="{D2B66009-7E0C-459B-9BF8-A0C9AB9D6651}"/>
          </ac:spMkLst>
        </pc:spChg>
      </pc:sldChg>
      <pc:sldChg chg="addSp delSp modSp add">
        <pc:chgData name="" userId="ad55292550fecfb4" providerId="LiveId" clId="{CBBAAB93-DE59-4E4F-86FB-D87DA17CBD7F}" dt="2021-09-24T11:51:00.647" v="436" actId="20577"/>
        <pc:sldMkLst>
          <pc:docMk/>
          <pc:sldMk cId="1495127315" sldId="904"/>
        </pc:sldMkLst>
        <pc:spChg chg="add mod">
          <ac:chgData name="" userId="ad55292550fecfb4" providerId="LiveId" clId="{CBBAAB93-DE59-4E4F-86FB-D87DA17CBD7F}" dt="2021-09-24T11:51:00.647" v="436" actId="20577"/>
          <ac:spMkLst>
            <pc:docMk/>
            <pc:sldMk cId="1495127315" sldId="904"/>
            <ac:spMk id="9" creationId="{9A7A135D-F2FE-4C7A-B263-98A3F92F70D8}"/>
          </ac:spMkLst>
        </pc:spChg>
        <pc:spChg chg="add mod">
          <ac:chgData name="" userId="ad55292550fecfb4" providerId="LiveId" clId="{CBBAAB93-DE59-4E4F-86FB-D87DA17CBD7F}" dt="2021-09-24T11:30:39.234" v="330" actId="1076"/>
          <ac:spMkLst>
            <pc:docMk/>
            <pc:sldMk cId="1495127315" sldId="904"/>
            <ac:spMk id="11" creationId="{EC8AA957-7E48-497B-BB25-C28CC0513896}"/>
          </ac:spMkLst>
        </pc:spChg>
        <pc:spChg chg="add del mod">
          <ac:chgData name="" userId="ad55292550fecfb4" providerId="LiveId" clId="{CBBAAB93-DE59-4E4F-86FB-D87DA17CBD7F}" dt="2021-09-24T11:24:53.705" v="265"/>
          <ac:spMkLst>
            <pc:docMk/>
            <pc:sldMk cId="1495127315" sldId="904"/>
            <ac:spMk id="12" creationId="{07A12A57-0195-43DB-84D2-A308DD98623D}"/>
          </ac:spMkLst>
        </pc:spChg>
        <pc:spChg chg="add mod">
          <ac:chgData name="" userId="ad55292550fecfb4" providerId="LiveId" clId="{CBBAAB93-DE59-4E4F-86FB-D87DA17CBD7F}" dt="2021-09-24T11:24:44.212" v="262" actId="6549"/>
          <ac:spMkLst>
            <pc:docMk/>
            <pc:sldMk cId="1495127315" sldId="904"/>
            <ac:spMk id="13" creationId="{C97BB0B4-0FBF-4898-8AA6-A45F5DE03585}"/>
          </ac:spMkLst>
        </pc:spChg>
        <pc:graphicFrameChg chg="del">
          <ac:chgData name="" userId="ad55292550fecfb4" providerId="LiveId" clId="{CBBAAB93-DE59-4E4F-86FB-D87DA17CBD7F}" dt="2021-09-24T11:19:31.686" v="97" actId="478"/>
          <ac:graphicFrameMkLst>
            <pc:docMk/>
            <pc:sldMk cId="1495127315" sldId="904"/>
            <ac:graphicFrameMk id="2" creationId="{97E3752F-4285-4FDF-9629-C3109D4AD2AC}"/>
          </ac:graphicFrameMkLst>
        </pc:graphicFrameChg>
        <pc:graphicFrameChg chg="add del mod">
          <ac:chgData name="" userId="ad55292550fecfb4" providerId="LiveId" clId="{CBBAAB93-DE59-4E4F-86FB-D87DA17CBD7F}" dt="2021-09-24T11:24:53.705" v="265"/>
          <ac:graphicFrameMkLst>
            <pc:docMk/>
            <pc:sldMk cId="1495127315" sldId="904"/>
            <ac:graphicFrameMk id="3" creationId="{050631E2-E7AF-4E40-A2CB-5DCB997E6D6B}"/>
          </ac:graphicFrameMkLst>
        </pc:graphicFrameChg>
        <pc:graphicFrameChg chg="del">
          <ac:chgData name="" userId="ad55292550fecfb4" providerId="LiveId" clId="{CBBAAB93-DE59-4E4F-86FB-D87DA17CBD7F}" dt="2021-09-24T11:19:34.155" v="98" actId="478"/>
          <ac:graphicFrameMkLst>
            <pc:docMk/>
            <pc:sldMk cId="1495127315" sldId="904"/>
            <ac:graphicFrameMk id="4" creationId="{930D3063-6271-4811-BD6C-935BEC8BD58B}"/>
          </ac:graphicFrameMkLst>
        </pc:graphicFrameChg>
        <pc:graphicFrameChg chg="del">
          <ac:chgData name="" userId="ad55292550fecfb4" providerId="LiveId" clId="{CBBAAB93-DE59-4E4F-86FB-D87DA17CBD7F}" dt="2021-09-24T11:19:35.764" v="99" actId="478"/>
          <ac:graphicFrameMkLst>
            <pc:docMk/>
            <pc:sldMk cId="1495127315" sldId="904"/>
            <ac:graphicFrameMk id="5" creationId="{6E7BE475-FEB1-4BE3-AABD-BC4BF762CC06}"/>
          </ac:graphicFrameMkLst>
        </pc:graphicFrameChg>
        <pc:graphicFrameChg chg="del">
          <ac:chgData name="" userId="ad55292550fecfb4" providerId="LiveId" clId="{CBBAAB93-DE59-4E4F-86FB-D87DA17CBD7F}" dt="2021-09-24T11:19:37.514" v="100" actId="478"/>
          <ac:graphicFrameMkLst>
            <pc:docMk/>
            <pc:sldMk cId="1495127315" sldId="904"/>
            <ac:graphicFrameMk id="6" creationId="{B88D96F0-02EC-45DF-AC02-EC3F36785CA2}"/>
          </ac:graphicFrameMkLst>
        </pc:graphicFrameChg>
      </pc:sldChg>
      <pc:sldChg chg="addSp delSp modSp add">
        <pc:chgData name="" userId="ad55292550fecfb4" providerId="LiveId" clId="{CBBAAB93-DE59-4E4F-86FB-D87DA17CBD7F}" dt="2021-09-24T11:52:23.739" v="462" actId="121"/>
        <pc:sldMkLst>
          <pc:docMk/>
          <pc:sldMk cId="2101631524" sldId="906"/>
        </pc:sldMkLst>
        <pc:spChg chg="del">
          <ac:chgData name="" userId="ad55292550fecfb4" providerId="LiveId" clId="{CBBAAB93-DE59-4E4F-86FB-D87DA17CBD7F}" dt="2021-09-24T11:25:02.568" v="267" actId="478"/>
          <ac:spMkLst>
            <pc:docMk/>
            <pc:sldMk cId="2101631524" sldId="906"/>
            <ac:spMk id="9" creationId="{9A7A135D-F2FE-4C7A-B263-98A3F92F70D8}"/>
          </ac:spMkLst>
        </pc:spChg>
        <pc:spChg chg="del">
          <ac:chgData name="" userId="ad55292550fecfb4" providerId="LiveId" clId="{CBBAAB93-DE59-4E4F-86FB-D87DA17CBD7F}" dt="2021-09-24T11:25:04.068" v="268" actId="478"/>
          <ac:spMkLst>
            <pc:docMk/>
            <pc:sldMk cId="2101631524" sldId="906"/>
            <ac:spMk id="11" creationId="{EC8AA957-7E48-497B-BB25-C28CC0513896}"/>
          </ac:spMkLst>
        </pc:spChg>
        <pc:spChg chg="add mod">
          <ac:chgData name="" userId="ad55292550fecfb4" providerId="LiveId" clId="{CBBAAB93-DE59-4E4F-86FB-D87DA17CBD7F}" dt="2021-09-24T11:25:08.565" v="270" actId="1076"/>
          <ac:spMkLst>
            <pc:docMk/>
            <pc:sldMk cId="2101631524" sldId="906"/>
            <ac:spMk id="12" creationId="{09EF47CC-4E46-46A2-8B05-1B9AC38E83F9}"/>
          </ac:spMkLst>
        </pc:spChg>
        <pc:graphicFrameChg chg="add mod modGraphic">
          <ac:chgData name="" userId="ad55292550fecfb4" providerId="LiveId" clId="{CBBAAB93-DE59-4E4F-86FB-D87DA17CBD7F}" dt="2021-09-24T11:52:23.739" v="462" actId="121"/>
          <ac:graphicFrameMkLst>
            <pc:docMk/>
            <pc:sldMk cId="2101631524" sldId="906"/>
            <ac:graphicFrameMk id="14" creationId="{9300D5FA-8AB5-4D46-951F-8E4C7A6C9FFF}"/>
          </ac:graphicFrameMkLst>
        </pc:graphicFrameChg>
      </pc:sldChg>
    </pc:docChg>
  </pc:docChgLst>
  <pc:docChgLst>
    <pc:chgData userId="ad55292550fecfb4" providerId="LiveId" clId="{2B33E017-AA83-4752-842C-6E9FB14773AE}"/>
    <pc:docChg chg="undo modSld">
      <pc:chgData name="" userId="ad55292550fecfb4" providerId="LiveId" clId="{2B33E017-AA83-4752-842C-6E9FB14773AE}" dt="2021-09-24T07:48:44.645" v="69" actId="1076"/>
      <pc:docMkLst>
        <pc:docMk/>
      </pc:docMkLst>
      <pc:sldChg chg="modSp">
        <pc:chgData name="" userId="ad55292550fecfb4" providerId="LiveId" clId="{2B33E017-AA83-4752-842C-6E9FB14773AE}" dt="2021-09-24T07:48:44.645" v="69" actId="1076"/>
        <pc:sldMkLst>
          <pc:docMk/>
          <pc:sldMk cId="3053470412" sldId="843"/>
        </pc:sldMkLst>
        <pc:spChg chg="mod">
          <ac:chgData name="" userId="ad55292550fecfb4" providerId="LiveId" clId="{2B33E017-AA83-4752-842C-6E9FB14773AE}" dt="2021-09-24T07:48:25.842" v="66" actId="6549"/>
          <ac:spMkLst>
            <pc:docMk/>
            <pc:sldMk cId="3053470412" sldId="843"/>
            <ac:spMk id="44" creationId="{E0DC2461-554E-4664-AB7B-6A00A8A06482}"/>
          </ac:spMkLst>
        </pc:spChg>
        <pc:graphicFrameChg chg="mod modGraphic">
          <ac:chgData name="" userId="ad55292550fecfb4" providerId="LiveId" clId="{2B33E017-AA83-4752-842C-6E9FB14773AE}" dt="2021-09-24T07:48:12.823" v="58"/>
          <ac:graphicFrameMkLst>
            <pc:docMk/>
            <pc:sldMk cId="3053470412" sldId="843"/>
            <ac:graphicFrameMk id="19" creationId="{751689EF-B935-4CEB-AE09-AE13C065032A}"/>
          </ac:graphicFrameMkLst>
        </pc:graphicFrameChg>
        <pc:graphicFrameChg chg="mod">
          <ac:chgData name="" userId="ad55292550fecfb4" providerId="LiveId" clId="{2B33E017-AA83-4752-842C-6E9FB14773AE}" dt="2021-09-24T07:48:41.683" v="68" actId="1076"/>
          <ac:graphicFrameMkLst>
            <pc:docMk/>
            <pc:sldMk cId="3053470412" sldId="843"/>
            <ac:graphicFrameMk id="25" creationId="{020A27B2-8C8D-4B28-BB11-6DC8DEADEB5A}"/>
          </ac:graphicFrameMkLst>
        </pc:graphicFrameChg>
        <pc:graphicFrameChg chg="mod modGraphic">
          <ac:chgData name="" userId="ad55292550fecfb4" providerId="LiveId" clId="{2B33E017-AA83-4752-842C-6E9FB14773AE}" dt="2021-09-24T07:47:19.852" v="24" actId="20577"/>
          <ac:graphicFrameMkLst>
            <pc:docMk/>
            <pc:sldMk cId="3053470412" sldId="843"/>
            <ac:graphicFrameMk id="28" creationId="{D5B95266-5488-4B04-8785-9D3D235BE6DD}"/>
          </ac:graphicFrameMkLst>
        </pc:graphicFrameChg>
        <pc:graphicFrameChg chg="mod">
          <ac:chgData name="" userId="ad55292550fecfb4" providerId="LiveId" clId="{2B33E017-AA83-4752-842C-6E9FB14773AE}" dt="2021-09-24T07:48:44.645" v="69" actId="1076"/>
          <ac:graphicFrameMkLst>
            <pc:docMk/>
            <pc:sldMk cId="3053470412" sldId="843"/>
            <ac:graphicFrameMk id="30" creationId="{66DF8024-5EC9-450D-A7D6-01FA6B9DF644}"/>
          </ac:graphicFrameMkLst>
        </pc:graphicFrameChg>
        <pc:graphicFrameChg chg="mod">
          <ac:chgData name="" userId="ad55292550fecfb4" providerId="LiveId" clId="{2B33E017-AA83-4752-842C-6E9FB14773AE}" dt="2021-09-24T07:48:38.993" v="67" actId="1076"/>
          <ac:graphicFrameMkLst>
            <pc:docMk/>
            <pc:sldMk cId="3053470412" sldId="843"/>
            <ac:graphicFrameMk id="39" creationId="{C2DD3340-9C6B-4C6B-AA38-1AEC84E2F21D}"/>
          </ac:graphicFrameMkLst>
        </pc:graphicFrameChg>
        <pc:cxnChg chg="mod">
          <ac:chgData name="" userId="ad55292550fecfb4" providerId="LiveId" clId="{2B33E017-AA83-4752-842C-6E9FB14773AE}" dt="2021-09-24T07:48:41.683" v="68" actId="1076"/>
          <ac:cxnSpMkLst>
            <pc:docMk/>
            <pc:sldMk cId="3053470412" sldId="843"/>
            <ac:cxnSpMk id="26" creationId="{C7CF0CE3-A215-4366-BC9D-2E8C6BE55FF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348" cy="498215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1342" y="2"/>
            <a:ext cx="2946348" cy="498215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2F2B6E1E-D65C-40B7-A3E9-BC0D2D0E834C}" type="datetimeFigureOut">
              <a:rPr lang="tr-TR" smtClean="0"/>
              <a:pPr/>
              <a:t>28.04.2022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8" cy="4982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8" cy="49821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E797854B-4227-4997-9DEF-D0E2266586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34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1016-4F00-4621-8E53-9F34E22B23F5}" type="datetime1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F3B3-BFF4-462F-8B49-16C690F8C5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99FB6-6823-46A2-AF4E-A1B97016D00F}" type="datetime1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326089" y="6489989"/>
            <a:ext cx="495300" cy="365125"/>
          </a:xfrm>
        </p:spPr>
        <p:txBody>
          <a:bodyPr/>
          <a:lstStyle>
            <a:lvl1pPr algn="ctr">
              <a:defRPr sz="1500">
                <a:solidFill>
                  <a:schemeClr val="bg1"/>
                </a:solidFill>
                <a:latin typeface="Gotham Narrow Thin"/>
              </a:defRPr>
            </a:lvl1pPr>
          </a:lstStyle>
          <a:p>
            <a:fld id="{0B0CF3B3-BFF4-462F-8B49-16C690F8C5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5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B7599-C97B-4396-A307-0871BD55A43B}" type="datetime1">
              <a:rPr lang="tr-TR" smtClean="0"/>
              <a:pPr/>
              <a:t>28.04.2022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F3B3-BFF4-462F-8B49-16C690F8C5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64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Narrow Thin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Narrow Thin"/>
              <a:ea typeface="+mn-ea"/>
              <a:cs typeface="+mn-cs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62756" y="2381956"/>
            <a:ext cx="983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DCA153"/>
                </a:solidFill>
                <a:latin typeface="Baskerville Old Face" panose="02020602080505020303" pitchFamily="18" charset="0"/>
              </a:rPr>
              <a:t>İNDİRİMLİ KURUMLAR VERGİSİ</a:t>
            </a:r>
            <a:endParaRPr lang="tr-TR" sz="4800" b="1" dirty="0">
              <a:solidFill>
                <a:srgbClr val="DCA153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4684889" y="6149524"/>
            <a:ext cx="246097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6C8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NİSAN </a:t>
            </a:r>
            <a:r>
              <a:rPr lang="tr-TR" sz="1600" b="1" dirty="0" smtClean="0">
                <a:ln>
                  <a:solidFill>
                    <a:srgbClr val="6C819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dirty="0" smtClean="0">
                <a:solidFill>
                  <a:srgbClr val="6C8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tr-TR" sz="2000" b="1" dirty="0">
              <a:solidFill>
                <a:srgbClr val="6C8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9096A79-F131-40B3-B87B-18DA7B1115D1}"/>
              </a:ext>
            </a:extLst>
          </p:cNvPr>
          <p:cNvSpPr txBox="1"/>
          <p:nvPr/>
        </p:nvSpPr>
        <p:spPr>
          <a:xfrm>
            <a:off x="1806084" y="4620975"/>
            <a:ext cx="4308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lang="tr-TR" sz="2000" b="1" dirty="0" smtClean="0">
                <a:solidFill>
                  <a:srgbClr val="6C8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tr-TR" sz="2000" b="1" dirty="0">
              <a:solidFill>
                <a:srgbClr val="6C8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endParaRPr lang="tr-TR" sz="2000" b="1" dirty="0">
              <a:solidFill>
                <a:srgbClr val="6C8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9096A79-F131-40B3-B87B-18DA7B1115D1}"/>
              </a:ext>
            </a:extLst>
          </p:cNvPr>
          <p:cNvSpPr txBox="1"/>
          <p:nvPr/>
        </p:nvSpPr>
        <p:spPr>
          <a:xfrm>
            <a:off x="1038578" y="3984978"/>
            <a:ext cx="9670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lang="tr-TR" sz="2000" b="1" dirty="0" smtClean="0">
                <a:solidFill>
                  <a:srgbClr val="6C8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Akın ÖZEL                                       </a:t>
            </a:r>
            <a:endParaRPr lang="tr-TR" sz="2000" b="1" dirty="0">
              <a:solidFill>
                <a:srgbClr val="6C8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SzPct val="100000"/>
            </a:pPr>
            <a:r>
              <a:rPr lang="tr-TR" sz="2000" b="1" dirty="0" smtClean="0">
                <a:solidFill>
                  <a:srgbClr val="6C8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İzmir Yeminli Mali Müşavirler Odası Başkanı</a:t>
            </a:r>
            <a:endParaRPr lang="tr-TR" sz="2000" b="1" dirty="0">
              <a:solidFill>
                <a:srgbClr val="6C8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911" y="5802489"/>
            <a:ext cx="1062101" cy="7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>
                <a:solidFill>
                  <a:prstClr val="white"/>
                </a:solidFill>
              </a:rPr>
              <a:t>Diğer Faaliyetlerden Elde Edilen Kazançlar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76602" y="3301486"/>
            <a:ext cx="1029477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Bakanlar Kurulunun 07.09.2016 tarih ve 2016/9139 sayılı Kararı ile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05.10.2016 tarihinden itibaren,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gerçekleştirilen yatırım harcaması tutarını aşmamak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toplam yatırıma katkı tutarının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%80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’ini geçmemek üzere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döneminde yatırımcının diğer faaliyetlerinden elde edilen kazançlarına indirimli gelir veya kurumlar vergisi uygulanabilecektir.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 konusu Karar ile,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oranın uygulanmasında bölge ve sektör ayrımı da ortadan kaldırılmıştır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6602" y="1547160"/>
            <a:ext cx="102947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Buna göre, mükelleflerin diğer faaliyetlerinden yatırım döneminde elde ettikleri kazançlarına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indirimli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kurumlar vergisi uygulanmak suretiyle kısmen yararlanılabilecek yatırıma katkı tutarı,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en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fazla toplam yatırıma katkı tutarının Bakanlar Kurulu Kararı ile belirlenen oranına tekabül eden kısmı kadar olabilecektir.</a:t>
            </a:r>
            <a:endParaRPr lang="tr-TR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652373"/>
            <a:ext cx="815269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>
                <a:solidFill>
                  <a:prstClr val="white"/>
                </a:solidFill>
              </a:rPr>
              <a:t>Diğer Faaliyetlerden Elde Edilen Kazançlar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15893" y="1861367"/>
            <a:ext cx="10257453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 faaliyetlerden elde edilen kazançlara indirimli kurumlar vergisi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uygulanması açısından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“yatırım dönemi” ifadesinden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teşvik belgesi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kapsamındaki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yatırıma fiilen başlanılan tarihi içeren geçici vergilendirme döneminin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başından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tamamlama vizesi yapılması amacıyla Ekonomi Bakanlığına müracaat tarihini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içeren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geçici vergilendirme döneminin son gününe kadar olan sürenin anlaşılması gerekmektedir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Öte yandan yatırımın fiilen tamamlandığı tarihin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tamamlama vizesinin yapılmasına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ilişkin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 Ekonomi Bakanlığına müracaat tarihinden önceki bir geçici vergilendirme dönemine isabet etmesi halinde ise;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yatırımın fiilen tamamlandığı tarihi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içeren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geçici vergilendirme döneminin son gününün </a:t>
            </a:r>
            <a:r>
              <a:rPr lang="tr-TR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döneminin sona </a:t>
            </a:r>
            <a:r>
              <a:rPr lang="tr-TR" b="1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erdiği tarih </a:t>
            </a:r>
            <a:r>
              <a:rPr lang="tr-TR" b="1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 dikkate alınması gerekmektedir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40" y="652373"/>
            <a:ext cx="803981" cy="6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>
                <a:solidFill>
                  <a:prstClr val="white"/>
                </a:solidFill>
              </a:rPr>
              <a:t>Diğer Faaliyetlerden Elde Edilen Kazançlar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883296" y="1420614"/>
            <a:ext cx="102387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2012/3305 sayılı BKK’nın Geçici 8. maddesine göre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AutoNum type="arabicParenBoth"/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Karar ve daha önceki kararlara istinaden imalat sanayiine yönelik (US-97 Kodu:15-37) düzenlenen yatırım teşvik belgeleri kapsamında, 01.01.2017 ile 31.12.2019 (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1950 sayılı Cumhurbaşkanı kararı ile 31.12.2022 tarihine kadar uzatılmıştır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tarihleri arasında gerçekleştirilecek yatırım harcamaları için;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tr-T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Bölgesel, büyük ölçekli ve  stratejik teşvik uygulamaları kapsamında vergi indirimi               desteğinde uygulanacak yatırıma katkı oranları her bir bölgede geçerli olan yatırıma katkı oranına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puan ilave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edilmek suretiyle, kurumlar vergisi veya gelir vergisi indirimi tüm bölgelerde           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100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oranında ve yatırıma katkı tutarının yatırım döneminde yatırımcının                              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 faaliyetlerinden elde ettiği kazançlarına uygulanacak oranı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100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olmak üzere,</a:t>
            </a:r>
            <a:endParaRPr lang="tr-TR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eşvik belgesi üzerinde herhangi bir işlem yapılmaksızın uygulanır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96" y="652373"/>
            <a:ext cx="803981" cy="6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Vergi İndirimi Desteği</a:t>
            </a:r>
            <a:endParaRPr lang="en-US" sz="24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45761"/>
              </p:ext>
            </p:extLst>
          </p:nvPr>
        </p:nvGraphicFramePr>
        <p:xfrm>
          <a:off x="1323519" y="1556932"/>
          <a:ext cx="9518649" cy="2016877"/>
        </p:xfrm>
        <a:graphic>
          <a:graphicData uri="http://schemas.openxmlformats.org/drawingml/2006/table">
            <a:tbl>
              <a:tblPr/>
              <a:tblGrid>
                <a:gridCol w="2712902">
                  <a:extLst>
                    <a:ext uri="{9D8B030D-6E8A-4147-A177-3AD203B41FA5}">
                      <a16:colId xmlns:a16="http://schemas.microsoft.com/office/drawing/2014/main" val="714984619"/>
                    </a:ext>
                  </a:extLst>
                </a:gridCol>
                <a:gridCol w="1119354">
                  <a:extLst>
                    <a:ext uri="{9D8B030D-6E8A-4147-A177-3AD203B41FA5}">
                      <a16:colId xmlns:a16="http://schemas.microsoft.com/office/drawing/2014/main" val="3088106012"/>
                    </a:ext>
                  </a:extLst>
                </a:gridCol>
                <a:gridCol w="1134238">
                  <a:extLst>
                    <a:ext uri="{9D8B030D-6E8A-4147-A177-3AD203B41FA5}">
                      <a16:colId xmlns:a16="http://schemas.microsoft.com/office/drawing/2014/main" val="2240514111"/>
                    </a:ext>
                  </a:extLst>
                </a:gridCol>
                <a:gridCol w="1134238">
                  <a:extLst>
                    <a:ext uri="{9D8B030D-6E8A-4147-A177-3AD203B41FA5}">
                      <a16:colId xmlns:a16="http://schemas.microsoft.com/office/drawing/2014/main" val="373780354"/>
                    </a:ext>
                  </a:extLst>
                </a:gridCol>
                <a:gridCol w="1154237">
                  <a:extLst>
                    <a:ext uri="{9D8B030D-6E8A-4147-A177-3AD203B41FA5}">
                      <a16:colId xmlns:a16="http://schemas.microsoft.com/office/drawing/2014/main" val="3932697056"/>
                    </a:ext>
                  </a:extLst>
                </a:gridCol>
                <a:gridCol w="1154237">
                  <a:extLst>
                    <a:ext uri="{9D8B030D-6E8A-4147-A177-3AD203B41FA5}">
                      <a16:colId xmlns:a16="http://schemas.microsoft.com/office/drawing/2014/main" val="4158419274"/>
                    </a:ext>
                  </a:extLst>
                </a:gridCol>
                <a:gridCol w="1109443">
                  <a:extLst>
                    <a:ext uri="{9D8B030D-6E8A-4147-A177-3AD203B41FA5}">
                      <a16:colId xmlns:a16="http://schemas.microsoft.com/office/drawing/2014/main" val="2147882371"/>
                    </a:ext>
                  </a:extLst>
                </a:gridCol>
              </a:tblGrid>
              <a:tr h="495893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Vergi İndirimi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953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BÖLGELER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49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434969"/>
                  </a:ext>
                </a:extLst>
              </a:tr>
              <a:tr h="5274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3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3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III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3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IV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3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3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B3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82137"/>
                  </a:ext>
                </a:extLst>
              </a:tr>
              <a:tr h="9935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Katkı Oranı</a:t>
                      </a: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Vergi İndirim Oranı</a:t>
                      </a: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15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50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20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55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25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60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30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70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40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80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50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tr-TR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90</a:t>
                      </a:r>
                      <a:endParaRPr lang="tr-TR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4450" marR="44450" marT="9525" marB="0" anchor="ctr">
                    <a:lnL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33916"/>
                  </a:ext>
                </a:extLst>
              </a:tr>
            </a:tbl>
          </a:graphicData>
        </a:graphic>
      </p:graphicFrame>
      <p:sp>
        <p:nvSpPr>
          <p:cNvPr id="10" name="Dikdörtgen 9"/>
          <p:cNvSpPr/>
          <p:nvPr/>
        </p:nvSpPr>
        <p:spPr>
          <a:xfrm>
            <a:off x="587829" y="3935444"/>
            <a:ext cx="1094667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400"/>
              </a:spcAft>
            </a:pPr>
            <a:r>
              <a:rPr lang="tr-TR" sz="16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İmalat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sanayiine yönelik (US-97 Kodu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15-37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düzenlenen yatırım teşvik belgeleri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kapsamında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1/1/2017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31/12/2022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tarihleri arasında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gerçekleştirilecek yatırım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harcamaları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için;</a:t>
            </a:r>
          </a:p>
          <a:p>
            <a:pPr algn="just">
              <a:lnSpc>
                <a:spcPct val="150000"/>
              </a:lnSpc>
              <a:spcAft>
                <a:spcPts val="1400"/>
              </a:spcAft>
            </a:pP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Yatırıma Katkı Oranı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bölgede geçerli olan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Yatırıma Katkı Oranına </a:t>
            </a: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puan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ilave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edilmek suretiyle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1400"/>
              </a:spcAft>
            </a:pP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Vergi İndirimi Oranı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bölgelerde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%100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oranında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</a:p>
          <a:p>
            <a:pPr algn="just">
              <a:lnSpc>
                <a:spcPct val="150000"/>
              </a:lnSpc>
              <a:spcAft>
                <a:spcPts val="1400"/>
              </a:spcAft>
            </a:pP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Yatırıma Katkı Tutarının Yatırım Döneminde Kullanılabilecek Oranı </a:t>
            </a: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olarak uygulanır.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85" y="652372"/>
            <a:ext cx="781403" cy="6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İndirimli Kurumlar Vergisi Uygulaması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91822" y="1930400"/>
            <a:ext cx="10222803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Yatırıma katkı tutarı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indirimli kurumlar vergisi uygulanmak suretiyle tahsilinden vazgeçilen vergi yoluyla yatırımların Devletçe karşılanacak tutarını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tr-TR" sz="2000" dirty="0" smtClean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Yatırıma </a:t>
            </a:r>
            <a:r>
              <a:rPr lang="tr-TR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katkı </a:t>
            </a:r>
            <a:r>
              <a:rPr lang="tr-TR" sz="2000" b="1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oranı ise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yatırıma katkı tutarının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yapılan toplam yatırım tutarına bölünmesi 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suretiyle bulunacak oranı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ifade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etmektedir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tr-T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52" y="652373"/>
            <a:ext cx="815269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Yatırım Türleri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59436" y="1563460"/>
            <a:ext cx="10170367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Komple 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yatırım: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 ve hizmet üretimine yönelik olarak ana makine ve teçhizat ile                                         yardımcı tesisleri içeren, gerektiğinde arazi-arsa ve bina-inşaat harcamalarını da ihtiva eden,                                     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yatırımın yapılacağı yerde aynı üretim konusunda mevcut tesisi </a:t>
            </a:r>
            <a:r>
              <a:rPr lang="tr-T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mevcut tesisi ile </a:t>
            </a:r>
            <a:r>
              <a:rPr lang="tr-TR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altyapı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bütünlüğü  bulunmayan yatırımları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endParaRPr 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Tevsi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Mevcut bir yatırıma üretim hattı veya makine ve teçhizat ilavesiyle </a:t>
            </a:r>
            <a:r>
              <a:rPr lang="tr-TR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kapasitenin artırılmasına yönelik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olan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mevcut tesis ile </a:t>
            </a:r>
            <a:r>
              <a:rPr lang="tr-TR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 yapı müşterekliği oluşturarak </a:t>
            </a:r>
            <a:r>
              <a:rPr lang="tr-TR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tr-TR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bütün teşkil eden yatırımları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endParaRPr 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Ürün çeşitlendirme: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Mevcut tesisler ile altyapı müşterekliği olan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aynı işletmede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mevcut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makine ve teçhizata yapılacak ilave yatırımla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 bir nihai ürün elde edilmesine </a:t>
            </a:r>
            <a:r>
              <a:rPr lang="tr-TR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yönelik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yatırımları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36" y="652373"/>
            <a:ext cx="814520" cy="6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Yatırım Türleri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63494" y="1424961"/>
            <a:ext cx="1026367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Modernizasyon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Mevcut tesislerin üretim hatlarında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 ve/veya ekonomik ömrünü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tamamlamış makine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teçhizata uygun parçaların eklenmesini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mevcut makine ve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teçhizatın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yenileri ile değiştirilmesini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tesiste eksik kalmış bölümlerin tamamlanmasını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nihai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ürünün doğrudan kalitesinin yükseltilmesini </a:t>
            </a:r>
            <a:r>
              <a:rPr lang="tr-TR" b="1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modelinin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değiştirilmesini içeren yatırımları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285750" lvl="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endParaRPr lang="tr-TR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Komple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yeni, T</a:t>
            </a: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evsi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Modernizasyon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Çeşitlendirme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cinslerindeki yatırımların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aynı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sınırları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içinde olması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gerekir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sz="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Entegrasyon: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 ve hizmet üreten tesislerin mevcut üretim hatlarında elde edilen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nihai ürüne bütünleyici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nitelikte ara malı verecek </a:t>
            </a:r>
            <a:r>
              <a:rPr lang="tr-TR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ve/veya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üretilmekte olan nihai ürünü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ara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malı olarak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kullanabilecek şekilde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mevcut tesise ileri ve/veya geriye doğru entegre olan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yatırımın konusu ve projenin özelliği </a:t>
            </a:r>
            <a:r>
              <a:rPr lang="tr-TR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dikkate 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alınarak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kaideten aynı il sınırları içinde veya </a:t>
            </a:r>
            <a:r>
              <a:rPr lang="tr-TR" u="sng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aynı </a:t>
            </a:r>
            <a:r>
              <a:rPr lang="tr-TR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yerde ve aynı tesis bünyesinde olan yatırımları</a:t>
            </a:r>
            <a:r>
              <a:rPr lang="tr-T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85" y="652373"/>
            <a:ext cx="860425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Örnek 1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01958" y="1485541"/>
            <a:ext cx="10556033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1: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İzmirim A.Ş. 2012/3305 sayılı Karara istinaden imalat sanayiine yönelik düzenlenen yatırım teşvik               belgesi kapsamında </a:t>
            </a:r>
            <a:r>
              <a:rPr lang="tr-T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makine ve teçhizat imalatı (US-97 Kodu: 29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amacıyla toplam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16.800.000 TL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’lik                   komple yeni yatırımına 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02.03.2019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tarihinde başlamıştır.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- 2019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hesap dönemi sonu itibarıyla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yatırıma ilişkin olarak 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4.400.000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tutarında yatırım harcaması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yapılmıştır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Mükellef kurum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hesap döneminde diğer faaliyetlerinden 5.000.000 TL kazanç elde etmiş, söz konusu          yatırım henüz işletilmediği için herhangi bir kazanç elde etmemiştir.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- 2020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hesap dönemi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içerisinde 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12.400.000 TL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tutarında daha yatırım harcaması yapılarak 16.800.000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 tutarındaki yatırım harcamasının tamamı yapılmış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yatırım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teşvik belgesi </a:t>
            </a: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11.10.2020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tarihinde kapatılmıştır.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Mükellef kurum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hesap döneminde diğer faaliyetlerinden 8.000.000 TL kazanç elde etmiş, söz konusu             yatırımın işletilmesinden ise 6.600.000 TL kazanç elde etmiştir.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Mükellef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hesap döneminde diğer faaliyetlerinden 10.000.000 TL kazanç elde etmiş, söz konusu  yatırımın işletilmesinden ise 8.800.000 TL kazanç elde etmiştir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Mükellef kurum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hesap döneminin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başında yatırımını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Manisalım A.Ş.’ye devretmiştir.</a:t>
            </a:r>
            <a:endParaRPr lang="tr-TR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07" y="652373"/>
            <a:ext cx="826559" cy="6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Örnek 1 </a:t>
            </a:r>
            <a:r>
              <a:rPr lang="tr-TR" sz="2400" b="1" dirty="0">
                <a:solidFill>
                  <a:prstClr val="white"/>
                </a:solidFill>
              </a:rPr>
              <a:t>Çözümleri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47024"/>
              </p:ext>
            </p:extLst>
          </p:nvPr>
        </p:nvGraphicFramePr>
        <p:xfrm>
          <a:off x="692331" y="1476103"/>
          <a:ext cx="10816046" cy="5133707"/>
        </p:xfrm>
        <a:graphic>
          <a:graphicData uri="http://schemas.openxmlformats.org/drawingml/2006/table">
            <a:tbl>
              <a:tblPr firstRow="1" firstCol="1" bandRow="1"/>
              <a:tblGrid>
                <a:gridCol w="5171724">
                  <a:extLst>
                    <a:ext uri="{9D8B030D-6E8A-4147-A177-3AD203B41FA5}">
                      <a16:colId xmlns:a16="http://schemas.microsoft.com/office/drawing/2014/main" val="4217845979"/>
                    </a:ext>
                  </a:extLst>
                </a:gridCol>
                <a:gridCol w="4110527">
                  <a:extLst>
                    <a:ext uri="{9D8B030D-6E8A-4147-A177-3AD203B41FA5}">
                      <a16:colId xmlns:a16="http://schemas.microsoft.com/office/drawing/2014/main" val="602671540"/>
                    </a:ext>
                  </a:extLst>
                </a:gridCol>
                <a:gridCol w="1533795">
                  <a:extLst>
                    <a:ext uri="{9D8B030D-6E8A-4147-A177-3AD203B41FA5}">
                      <a16:colId xmlns:a16="http://schemas.microsoft.com/office/drawing/2014/main" val="2941406134"/>
                    </a:ext>
                  </a:extLst>
                </a:gridCol>
              </a:tblGrid>
              <a:tr h="3660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Yılı - Diğer Faaliyetlerden Elde Edilen Kazanç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14961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Toplam Yatırım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Harcaması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Tutarı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16.800.000,00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723524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2019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Yılı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Gerçekleştirilen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Yatırım Harcaması Tutarı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dash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4.400.000,00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94145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Toplam Yatırıma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Katkı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7.560.000,00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630035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Dolayı Toplam Yatırıma Katkı Tutarı</a:t>
                      </a:r>
                      <a:endParaRPr lang="tr-TR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16.800.000,00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dash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7.560.000,00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405656"/>
                  </a:ext>
                </a:extLst>
              </a:tr>
              <a:tr h="559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Dolayı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Yılında Yararlanabileceği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Yatırıma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Katkı Tutarı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4.400.000,00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 ile 7.560.000,00 TL           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kıyaslanarak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küçük olan dikkate alınır.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4.400.000,00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382754"/>
                  </a:ext>
                </a:extLst>
              </a:tr>
              <a:tr h="547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Elde Edilen Kazanç Dolayısıyla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Hak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Kazanılan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Yatırıma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Katkı Tutarına Göre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Hesaplanan İndirimli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 Matrahı</a:t>
                      </a:r>
                      <a:endParaRPr lang="tr-T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(%22 - %0)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20.000.000,00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74605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Faaliyetlerden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Elde Edilen Kazanç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883663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 Faaliyetlerden Dolayı İndirimli Kurumlar Vergisi Matrahı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5.000.000,00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93293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İndirimli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Vergi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Oranı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%22 - (%22 * </a:t>
                      </a: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%100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440496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İndirimli KV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Oranına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 Hesaplanan Kurumlar Vergisi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56443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Yılında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Yararlanılan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Yatırıma Katkı Tutarı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(%22 - %0)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311504"/>
                  </a:ext>
                </a:extLst>
              </a:tr>
              <a:tr h="366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Kalan 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Yatırıma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Katkı Tutarı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7.560.000,00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- 1.100.000,00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6.460.000,00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38445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63" y="652373"/>
            <a:ext cx="815269" cy="6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Örnek 1 </a:t>
            </a:r>
            <a:r>
              <a:rPr lang="tr-TR" sz="2400" b="1" dirty="0">
                <a:solidFill>
                  <a:prstClr val="white"/>
                </a:solidFill>
              </a:rPr>
              <a:t>Çözümleri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34441"/>
              </p:ext>
            </p:extLst>
          </p:nvPr>
        </p:nvGraphicFramePr>
        <p:xfrm>
          <a:off x="666207" y="1489167"/>
          <a:ext cx="10816045" cy="5133701"/>
        </p:xfrm>
        <a:graphic>
          <a:graphicData uri="http://schemas.openxmlformats.org/drawingml/2006/table">
            <a:tbl>
              <a:tblPr firstRow="1" firstCol="1" bandRow="1"/>
              <a:tblGrid>
                <a:gridCol w="5320536">
                  <a:extLst>
                    <a:ext uri="{9D8B030D-6E8A-4147-A177-3AD203B41FA5}">
                      <a16:colId xmlns:a16="http://schemas.microsoft.com/office/drawing/2014/main" val="543948622"/>
                    </a:ext>
                  </a:extLst>
                </a:gridCol>
                <a:gridCol w="3886632">
                  <a:extLst>
                    <a:ext uri="{9D8B030D-6E8A-4147-A177-3AD203B41FA5}">
                      <a16:colId xmlns:a16="http://schemas.microsoft.com/office/drawing/2014/main" val="2849920392"/>
                    </a:ext>
                  </a:extLst>
                </a:gridCol>
                <a:gridCol w="1608877">
                  <a:extLst>
                    <a:ext uri="{9D8B030D-6E8A-4147-A177-3AD203B41FA5}">
                      <a16:colId xmlns:a16="http://schemas.microsoft.com/office/drawing/2014/main" val="2028449105"/>
                    </a:ext>
                  </a:extLst>
                </a:gridCol>
              </a:tblGrid>
              <a:tr h="34958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 - Yatırımın Kısmen İşletilmesinden Elde Edilen Kazanç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80243"/>
                  </a:ext>
                </a:extLst>
              </a:tr>
              <a:tr h="394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 Harcaması Tutarı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981513"/>
                  </a:ext>
                </a:extLst>
              </a:tr>
              <a:tr h="349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054596"/>
                  </a:ext>
                </a:extLst>
              </a:tr>
              <a:tr h="349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Yatırımın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İşletilmesinden Elde Edilen Kazanç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65920"/>
                  </a:ext>
                </a:extLst>
              </a:tr>
              <a:tr h="349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Yılı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Gerçekleştirilen Yatırım Harcaması Tutarı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12.400.000,00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20298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Gerçekleştirilen Yatırım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Harcaması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Nedeniyle Hak Kazanılan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12.400.000,00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</a:t>
                      </a: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5.580.000,00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732088"/>
                  </a:ext>
                </a:extLst>
              </a:tr>
              <a:tr h="349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Vergi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(%22 *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%100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931135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Gerçekleştirilen</a:t>
                      </a: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Harcaması Nedeniyle Hak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Kazanılan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 Tutarına Göre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Hesaplanan 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Kurumlar Vergisi Matrahı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5.580.000,00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(%22 - %0)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25.363.636,40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386330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Gerçekleştirilen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 Harcaması Nedeniyle Yararlanması Gereken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Kurumlar Vergisi Matrahı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7.560.000,00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TL ile 25.363.636,40 TL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kıyaslanarak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küçük olan dikkate alınır.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19594"/>
                  </a:ext>
                </a:extLst>
              </a:tr>
              <a:tr h="524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Yatırımın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İşletilmesinden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Edilen Kazanç Dolayısıyla               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İndirimli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Kurumlar Vergisi Matrahı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3236"/>
                  </a:ext>
                </a:extLst>
              </a:tr>
              <a:tr h="349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Göre Hesaplanan Kurumlar Vergisi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%0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1127"/>
                  </a:ext>
                </a:extLst>
              </a:tr>
              <a:tr h="543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Yatırımın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İşletilmesinden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Edilen Kazanç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Dolayısıyla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Yılında Yararlanılan Toplam Yatırıma 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(%22 - %0)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1.452.000,00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590441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98" y="652373"/>
            <a:ext cx="860424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Yatırım Teşvik Belgesi Nedir?</a:t>
            </a:r>
            <a:endParaRPr lang="en-US" sz="24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19181" y="2667723"/>
            <a:ext cx="98508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2000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Yatırım teşvik belgesi,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Yatırımın karakteristik değerlerini ihtiva eden, yatırımın 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bu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değerler ve tespit edilen şartlara uygun olarak gerçekleştirilmesi halinde 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üzerinde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kayıtlı destek unsurlarından istifade olanağı 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sağlayan bir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belge olup 15.06.2012 tarih ve 2012/3305 sayılı Bakanlar Kurulu Kararı’nın amaçlarına </a:t>
            </a:r>
            <a:r>
              <a:rPr lang="tr-TR" sz="2000" dirty="0" smtClean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uygun </a:t>
            </a:r>
            <a:r>
              <a:rPr lang="tr-TR" sz="2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olarak gerçekleştirilecek yatırımlar için düzenlenir.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89" y="660249"/>
            <a:ext cx="858133" cy="5715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688" y="674536"/>
            <a:ext cx="858133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Örnek 1 </a:t>
            </a:r>
            <a:r>
              <a:rPr lang="tr-TR" sz="2400" b="1" dirty="0">
                <a:solidFill>
                  <a:prstClr val="white"/>
                </a:solidFill>
              </a:rPr>
              <a:t>Çözümleri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79797"/>
              </p:ext>
            </p:extLst>
          </p:nvPr>
        </p:nvGraphicFramePr>
        <p:xfrm>
          <a:off x="561702" y="1396530"/>
          <a:ext cx="10907486" cy="5276021"/>
        </p:xfrm>
        <a:graphic>
          <a:graphicData uri="http://schemas.openxmlformats.org/drawingml/2006/table">
            <a:tbl>
              <a:tblPr firstRow="1" firstCol="1" bandRow="1"/>
              <a:tblGrid>
                <a:gridCol w="5086621">
                  <a:extLst>
                    <a:ext uri="{9D8B030D-6E8A-4147-A177-3AD203B41FA5}">
                      <a16:colId xmlns:a16="http://schemas.microsoft.com/office/drawing/2014/main" val="699737980"/>
                    </a:ext>
                  </a:extLst>
                </a:gridCol>
                <a:gridCol w="4199236">
                  <a:extLst>
                    <a:ext uri="{9D8B030D-6E8A-4147-A177-3AD203B41FA5}">
                      <a16:colId xmlns:a16="http://schemas.microsoft.com/office/drawing/2014/main" val="701352261"/>
                    </a:ext>
                  </a:extLst>
                </a:gridCol>
                <a:gridCol w="1621629">
                  <a:extLst>
                    <a:ext uri="{9D8B030D-6E8A-4147-A177-3AD203B41FA5}">
                      <a16:colId xmlns:a16="http://schemas.microsoft.com/office/drawing/2014/main" val="3653250494"/>
                    </a:ext>
                  </a:extLst>
                </a:gridCol>
              </a:tblGrid>
              <a:tr h="3286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 - Diğer Faaliyetlerden Elde Edilen Kazanç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549216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Harcaması Tutarı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2656571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Gerçekleştirilen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 Harcaması Tutarı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dash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12.400.000,00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494564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7.560.000,00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8581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 Toplam Yatırıma Katkı Tutarı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%100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7.560.000,00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09732"/>
                  </a:ext>
                </a:extLst>
              </a:tr>
              <a:tr h="446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Önceki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Dönem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Faaliyetlerden Elde Edilen Kazanç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Dolayısıyla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Yararlanılan YKT (Kümülatif)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1.100.000,00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7916678"/>
                  </a:ext>
                </a:extLst>
              </a:tr>
              <a:tr h="431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Ettiği Kazanç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Dolayısıyla            Yararlanılabilecek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YKT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7.560.000,00 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- 1.100.000,00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u="dash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6.460.000,00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85689"/>
                  </a:ext>
                </a:extLst>
              </a:tr>
              <a:tr h="470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Yılında Yararlanabileceği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Yatırıma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 Tutarı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12.400.000,00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TL ile 6.460.000,00 TL            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kıyaslanarak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küçük olan dikkate alınır.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6.460.000,00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914323"/>
                  </a:ext>
                </a:extLst>
              </a:tr>
              <a:tr h="444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Edilen Kazanç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Dolayısıyla</a:t>
                      </a:r>
                      <a:r>
                        <a:rPr lang="tr-TR" sz="1200" b="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Hak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Kazanılan Yatırıma Katkı Tutarına Göre </a:t>
                      </a:r>
                      <a:r>
                        <a:rPr lang="tr-TR" sz="1200" b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Hsp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tr-TR" sz="1200" b="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KV Matrahı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6.460.000,00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(%22 - %0)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29.363.636,40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500322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Faaliyetlerden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Edilen Kazanç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108944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Faaliyetlerden Dolayı İndirimli Kurumlar Vergisi Matrahı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8.000.000,00</a:t>
                      </a:r>
                      <a:endParaRPr lang="tr-TR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05685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</a:t>
                      </a:r>
                      <a:r>
                        <a:rPr lang="tr-TR" sz="1200" b="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Vergi Oranı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%22 -</a:t>
                      </a:r>
                      <a:r>
                        <a:rPr lang="tr-TR" sz="1200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(%22 * </a:t>
                      </a:r>
                      <a:r>
                        <a:rPr kumimoji="0" lang="tr-T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%100</a:t>
                      </a: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11159"/>
                  </a:ext>
                </a:extLst>
              </a:tr>
              <a:tr h="328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Göre Hesaplanan Kurumlar Vergisi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%0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51399"/>
                  </a:ext>
                </a:extLst>
              </a:tr>
              <a:tr h="525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</a:t>
                      </a:r>
                      <a:r>
                        <a:rPr lang="tr-TR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Faaliyetlerden </a:t>
                      </a:r>
                      <a:r>
                        <a:rPr lang="tr-TR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 </a:t>
                      </a:r>
                      <a:r>
                        <a:rPr lang="tr-TR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 </a:t>
                      </a:r>
                      <a:r>
                        <a:rPr lang="tr-TR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Yılında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Yararlanılan            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Yatırıma </a:t>
                      </a: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 Tutarı</a:t>
                      </a:r>
                      <a:endParaRPr lang="tr-TR" sz="12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8.000.000,00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(%22 - %0)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533886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07" y="652373"/>
            <a:ext cx="883003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Yatırıma Katkı Tutarında Endeksleme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778934" y="1873957"/>
            <a:ext cx="1053173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5520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sayılı  Kanunun 32/A maddesinin ikinci fıkrasına, birinci cümlesinden sonra gelmek üzere;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“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Yatırımın tamamlanması şartıyla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indirimli kurumlar vergisi uygulanmak suretiyle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yararlanılan kısmı hariç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olmak üzere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kalan yatırıma katkı tutarı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yatırımın tamamlandığı 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hesap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dönemini izleyen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yıllarda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Vergi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Usul Kanunu hükümlerine göre bu yıllar için belirlenen yeniden değerleme oranında artırılarak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dikkate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alınır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 hükmü eklenmiştir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.(07.09.2016 tarih ve 6745 sayılı yasa)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13" y="637348"/>
            <a:ext cx="860425" cy="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>
                <a:solidFill>
                  <a:prstClr val="white"/>
                </a:solidFill>
              </a:rPr>
              <a:t>Örnek </a:t>
            </a:r>
            <a:r>
              <a:rPr lang="tr-TR" sz="2400" b="1" dirty="0" smtClean="0">
                <a:solidFill>
                  <a:prstClr val="white"/>
                </a:solidFill>
              </a:rPr>
              <a:t>1 Çözümleri</a:t>
            </a:r>
            <a:endParaRPr lang="tr-TR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083475"/>
              </p:ext>
            </p:extLst>
          </p:nvPr>
        </p:nvGraphicFramePr>
        <p:xfrm>
          <a:off x="613953" y="1489169"/>
          <a:ext cx="11031314" cy="5183382"/>
        </p:xfrm>
        <a:graphic>
          <a:graphicData uri="http://schemas.openxmlformats.org/drawingml/2006/table">
            <a:tbl>
              <a:tblPr firstRow="1" firstCol="1" bandRow="1"/>
              <a:tblGrid>
                <a:gridCol w="5001128">
                  <a:extLst>
                    <a:ext uri="{9D8B030D-6E8A-4147-A177-3AD203B41FA5}">
                      <a16:colId xmlns:a16="http://schemas.microsoft.com/office/drawing/2014/main" val="3071712741"/>
                    </a:ext>
                  </a:extLst>
                </a:gridCol>
                <a:gridCol w="4405319">
                  <a:extLst>
                    <a:ext uri="{9D8B030D-6E8A-4147-A177-3AD203B41FA5}">
                      <a16:colId xmlns:a16="http://schemas.microsoft.com/office/drawing/2014/main" val="2758295085"/>
                    </a:ext>
                  </a:extLst>
                </a:gridCol>
                <a:gridCol w="1624867">
                  <a:extLst>
                    <a:ext uri="{9D8B030D-6E8A-4147-A177-3AD203B41FA5}">
                      <a16:colId xmlns:a16="http://schemas.microsoft.com/office/drawing/2014/main" val="1333382058"/>
                    </a:ext>
                  </a:extLst>
                </a:gridCol>
              </a:tblGrid>
              <a:tr h="239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tr-TR" sz="1200" b="1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Yılı - Yatırımın İşletilmesinden Elde Edilen Kazanç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52042"/>
                  </a:ext>
                </a:extLst>
              </a:tr>
              <a:tr h="28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 Yatırım Harcaması Tutarı</a:t>
                      </a: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endParaRPr lang="tr-TR" sz="12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90917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16.800.000,00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 30 +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15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7.560.000,00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42110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Yatırımın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İşletilmesinden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Edilen Kazanç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8.800.000,00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047765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Önceki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Dönemlerde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Diğer Faaliyetlerden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Elde Edilen Kazanç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Dolayısıyla Yararlanılan YKT (Kümülatif)</a:t>
                      </a: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+ 1.760.000,00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2.860.000,00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330944"/>
                  </a:ext>
                </a:extLst>
              </a:tr>
              <a:tr h="439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Önceki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Dönemde </a:t>
                      </a: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Yatırımın İşletilmesinden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Elde Edilen Kazanç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Dolayısıyla Yararlanılan YKT (Kümülatif)</a:t>
                      </a: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1.452.000,00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07150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Değerleme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Öncesi 2021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Yılında Yararlanabileceği Yatırıma 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7.560.000,00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.100.000,00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.760.000,00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+ 1.452.000,00)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3.248.000,00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90780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Değerleme </a:t>
                      </a:r>
                      <a:r>
                        <a:rPr lang="tr-TR" sz="12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Sonrası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Yılında Yararlanabileceği Yatırıma 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3.248.000,00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1,3620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4.423.776,00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418588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Vergi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(%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%70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7,5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3774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Kalan YKT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Üzerinden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Yararlanabileceği Max. İndirimli KV Matrahı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4.423.776,00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(%25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r-TR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7,5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25.278.720,00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716831"/>
                  </a:ext>
                </a:extLst>
              </a:tr>
              <a:tr h="795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Kurumlar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Vergisinden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Yararlanabileceği Matrah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Yatırımın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işletilmesinden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elde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edilen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kazanç (8.800.000,00 TL) ile kalan YKT üzerinden yararlanabileceği </a:t>
                      </a:r>
                      <a:r>
                        <a:rPr lang="tr-TR" sz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İndirimli KV matrahı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25.278.720,00 </a:t>
                      </a:r>
                      <a:r>
                        <a:rPr lang="tr-TR" sz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TL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r-TR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kıyaslanarak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küçük olan dikkate alınır.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8.800.000,00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80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İndirimli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Göre Hesaplanan Kurumlar Vergisi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8.800.000,00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r-TR" sz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7,5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660.000,00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2194494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Yılında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Yararlanılan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8.800.000,00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(%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 7,5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1.540.000,00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120843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Genel Orana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Tabi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Matrah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10.000.000,00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37101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Genel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Göre Hesaplanan Kurumlar Vergisi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10.000.000,00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 %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2.500.000,00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01683"/>
                  </a:ext>
                </a:extLst>
              </a:tr>
              <a:tr h="239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Kalan </a:t>
                      </a:r>
                      <a:r>
                        <a:rPr lang="tr-TR" sz="12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Yatırıma </a:t>
                      </a:r>
                      <a:r>
                        <a:rPr lang="tr-TR" sz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 Tutarı</a:t>
                      </a:r>
                      <a:endParaRPr lang="tr-TR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4.423.776,00</a:t>
                      </a:r>
                      <a:r>
                        <a:rPr lang="tr-TR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r-TR" sz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1.540.000,00 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2.886.776,00</a:t>
                      </a:r>
                      <a:endParaRPr lang="tr-TR" sz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5138" marR="6513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37324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96" y="652373"/>
            <a:ext cx="860425" cy="65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7338 </a:t>
            </a:r>
            <a:r>
              <a:rPr lang="tr-TR" sz="2400" b="1" dirty="0">
                <a:solidFill>
                  <a:prstClr val="white"/>
                </a:solidFill>
              </a:rPr>
              <a:t>sayılı Kanun ile Yapılan </a:t>
            </a:r>
            <a:r>
              <a:rPr lang="tr-TR" sz="2400" b="1" dirty="0" smtClean="0">
                <a:solidFill>
                  <a:prstClr val="white"/>
                </a:solidFill>
              </a:rPr>
              <a:t>Değişiklik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02899" y="1670623"/>
            <a:ext cx="10083442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5520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sayılı Kanunun 32/A maddesinin yedinci fıkrasından sonra gelmek üzere aşağıdaki fıkra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eklenmiştir.</a:t>
            </a:r>
          </a:p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endParaRPr lang="tr-TR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8)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teşvik belgesi bazında yapılan yatırım harcamasına yatırıma katkı oranının uygulanmasıyla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belirlenen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tutarın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%10’luk kısmı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kurumlar vergisi beyannamesinin verilmesi gereken ayı takip eden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2.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ayın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sonuna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kadar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talep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edilmesi şartıyla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r-TR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ÖTV ve KDV hariç </a:t>
            </a:r>
            <a:r>
              <a:rPr lang="tr-T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olmak üzere </a:t>
            </a:r>
            <a:r>
              <a:rPr lang="tr-TR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tahakkuk </a:t>
            </a:r>
            <a:r>
              <a:rPr lang="tr-T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etmiş </a:t>
            </a:r>
            <a:r>
              <a:rPr lang="tr-TR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diğer </a:t>
            </a:r>
            <a:r>
              <a:rPr lang="tr-T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vergi borçlarından </a:t>
            </a:r>
            <a:r>
              <a:rPr lang="tr-TR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terkin </a:t>
            </a:r>
            <a:r>
              <a:rPr lang="tr-T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edilmek suretiyle kullanılabilir</a:t>
            </a:r>
            <a:r>
              <a:rPr lang="tr-TR" sz="1600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endParaRPr lang="tr-TR" sz="5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r>
              <a:rPr lang="tr-TR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Terkin </a:t>
            </a: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talebinde bulunulabilecek tutar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hak edilen yatırıma katkı tutarından indirimli kurumlar vergisi yoluyla kullanılan yatırıma katkı tutarının düşülmesinden sonra bulunan tutarın </a:t>
            </a:r>
            <a:r>
              <a:rPr lang="tr-TR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yarısından fazla olamaz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tr-T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endParaRPr lang="tr-TR" sz="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359410" algn="just">
              <a:lnSpc>
                <a:spcPct val="150000"/>
              </a:lnSpc>
              <a:spcAft>
                <a:spcPts val="600"/>
              </a:spcAft>
              <a:tabLst>
                <a:tab pos="359410" algn="l"/>
              </a:tabLst>
            </a:pP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vergi borçlarının terkini suretiyle kullanılan tutarın 1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katına isabet eden yatırıma katkı tutarından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vazgeçildiği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kabul edilir, diğer vergilerden terkini talep edilen tutar ile vazgeçilen yatırıma katkı tutarları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dolayısıyla vergi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matrahına indirimli oranda kurumlar vergisi uygulanmaz. </a:t>
            </a:r>
            <a:endParaRPr lang="tr-TR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898" y="652373"/>
            <a:ext cx="804923" cy="6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7338 sayılı Kanun ile Yapılan Değişiklik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12933" y="2287339"/>
            <a:ext cx="98262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fıkra kapsamında diğer vergi borçlarından terkin edilebilecek toplam tutar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ilgili yatırım </a:t>
            </a:r>
            <a:r>
              <a:rPr lang="tr-T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teşvik </a:t>
            </a:r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belgesi kapsamında fiilen yapılan yatırım harcamalarına, yatırıma katkı oranı uygulanmak suretiyle hesaplanan tutarın %10’undan fazla olamaz.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tr-TR" sz="800" b="1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6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Düzenleme</a:t>
            </a:r>
            <a:r>
              <a:rPr lang="tr-TR" sz="1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gerek mevcut gerekse yeni alınacak yatırım teşvik belgeleri kapsamında </a:t>
            </a:r>
            <a:r>
              <a:rPr lang="tr-TR" sz="1600" b="1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01.01.2022 tarihinden  itibaren yapılacak yatırım harcamalarına uygulanmak üzere</a:t>
            </a:r>
            <a:r>
              <a:rPr lang="tr-TR" sz="16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yürürlüğe girecek olup </a:t>
            </a:r>
            <a:r>
              <a:rPr lang="tr-TR" sz="1600" u="sng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01.01.2022 tarihinden önce yapılan yatırım harcamaları nedeniyle hak kazanılan ancak                            kazanç yetersizliği nedeniyle henüz kullanılamamış yatırıma katkı tutarları bu kapsamda değildir.</a:t>
            </a:r>
            <a:endParaRPr lang="tr-TR" sz="1600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90" y="652373"/>
            <a:ext cx="880532" cy="6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180255" y="3035897"/>
            <a:ext cx="3831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>
                <a:solidFill>
                  <a:srgbClr val="DCA153"/>
                </a:solidFill>
                <a:latin typeface="Gotham Narrow Black" pitchFamily="50" charset="0"/>
              </a:rPr>
              <a:t>Teşekkürler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F3B3-BFF4-462F-8B49-16C690F8C531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08" y="662693"/>
            <a:ext cx="871714" cy="6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2012/3305 Sayılı Karar</a:t>
            </a:r>
            <a:endParaRPr lang="en-US" sz="32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3645007" y="1942635"/>
            <a:ext cx="2440269" cy="1967884"/>
            <a:chOff x="2646929" y="1560518"/>
            <a:chExt cx="2440269" cy="1380290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2646929" y="1560518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shade val="30000"/>
                    <a:satMod val="115000"/>
                  </a:srgbClr>
                </a:gs>
                <a:gs pos="50000">
                  <a:srgbClr val="D6B36A">
                    <a:shade val="67500"/>
                    <a:satMod val="115000"/>
                  </a:srgbClr>
                </a:gs>
                <a:gs pos="100000">
                  <a:srgbClr val="D6B36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 txBox="1"/>
            <p:nvPr/>
          </p:nvSpPr>
          <p:spPr>
            <a:xfrm>
              <a:off x="2687356" y="1600945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>
                  <a:latin typeface="Calibri" pitchFamily="34" charset="0"/>
                  <a:cs typeface="Calibri" pitchFamily="34" charset="0"/>
                </a:rPr>
                <a:t>ÖNCELİKLİ YATIRIM KONULARI</a:t>
              </a:r>
              <a:endParaRPr lang="en-US" sz="2000" b="1" kern="1200" noProof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6288542" y="1942635"/>
            <a:ext cx="2440269" cy="1967884"/>
            <a:chOff x="5292181" y="1560518"/>
            <a:chExt cx="2440269" cy="1380290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5292181" y="1560518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shade val="30000"/>
                    <a:satMod val="115000"/>
                  </a:srgbClr>
                </a:gs>
                <a:gs pos="50000">
                  <a:srgbClr val="D6B36A">
                    <a:shade val="67500"/>
                    <a:satMod val="115000"/>
                  </a:srgbClr>
                </a:gs>
                <a:gs pos="100000">
                  <a:srgbClr val="D6B36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Yuvarlatılmış Dikdörtgen 4"/>
            <p:cNvSpPr txBox="1"/>
            <p:nvPr/>
          </p:nvSpPr>
          <p:spPr>
            <a:xfrm>
              <a:off x="5332608" y="1600945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>
                  <a:latin typeface="Calibri" pitchFamily="34" charset="0"/>
                  <a:cs typeface="Calibri" pitchFamily="34" charset="0"/>
                </a:rPr>
                <a:t>STRATEJİK YATIRIMLAR</a:t>
              </a:r>
              <a:endParaRPr lang="en-US" sz="2000" b="1" kern="1200" noProof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8932077" y="1942635"/>
            <a:ext cx="2440269" cy="1967884"/>
            <a:chOff x="7937433" y="1560518"/>
            <a:chExt cx="2440269" cy="1380290"/>
          </a:xfrm>
        </p:grpSpPr>
        <p:sp>
          <p:nvSpPr>
            <p:cNvPr id="17" name="Yuvarlatılmış Dikdörtgen 16"/>
            <p:cNvSpPr/>
            <p:nvPr/>
          </p:nvSpPr>
          <p:spPr>
            <a:xfrm>
              <a:off x="7937433" y="1560518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shade val="30000"/>
                    <a:satMod val="115000"/>
                  </a:srgbClr>
                </a:gs>
                <a:gs pos="50000">
                  <a:srgbClr val="D6B36A">
                    <a:shade val="67500"/>
                    <a:satMod val="115000"/>
                  </a:srgbClr>
                </a:gs>
                <a:gs pos="100000">
                  <a:srgbClr val="D6B36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Yuvarlatılmış Dikdörtgen 4"/>
            <p:cNvSpPr txBox="1"/>
            <p:nvPr/>
          </p:nvSpPr>
          <p:spPr>
            <a:xfrm>
              <a:off x="7977860" y="1600945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>
                  <a:latin typeface="Calibri" pitchFamily="34" charset="0"/>
                  <a:cs typeface="Calibri" pitchFamily="34" charset="0"/>
                </a:rPr>
                <a:t>GENEL TEŞVİK UYGULAMASI</a:t>
              </a:r>
              <a:endParaRPr lang="en-US" sz="2000" b="1" kern="1200" noProof="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975295" y="4446723"/>
            <a:ext cx="2440269" cy="1989581"/>
            <a:chOff x="1677" y="3119042"/>
            <a:chExt cx="2440269" cy="1380290"/>
          </a:xfrm>
        </p:grpSpPr>
        <p:sp>
          <p:nvSpPr>
            <p:cNvPr id="20" name="Yuvarlatılmış Dikdörtgen 19"/>
            <p:cNvSpPr/>
            <p:nvPr/>
          </p:nvSpPr>
          <p:spPr>
            <a:xfrm>
              <a:off x="1677" y="3119042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tint val="66000"/>
                    <a:satMod val="160000"/>
                  </a:srgbClr>
                </a:gs>
                <a:gs pos="50000">
                  <a:srgbClr val="D6B36A">
                    <a:tint val="44500"/>
                    <a:satMod val="160000"/>
                  </a:srgbClr>
                </a:gs>
                <a:gs pos="100000">
                  <a:srgbClr val="D6B36A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D6B36A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1" name="Yuvarlatılmış Dikdörtgen 4"/>
            <p:cNvSpPr txBox="1"/>
            <p:nvPr/>
          </p:nvSpPr>
          <p:spPr>
            <a:xfrm>
              <a:off x="65231" y="3190853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>
                  <a:effectLst/>
                  <a:latin typeface="Calibri" panose="020F0502020204030204" pitchFamily="34" charset="0"/>
                  <a:cs typeface="Arial" charset="0"/>
                </a:rPr>
                <a:t>İller arasındaki gelişmişlik farkını azaltmayı ve </a:t>
              </a:r>
              <a:r>
                <a:rPr lang="tr-TR" sz="1600" b="1" kern="1200" dirty="0" smtClean="0">
                  <a:effectLst/>
                  <a:latin typeface="Calibri" panose="020F0502020204030204" pitchFamily="34" charset="0"/>
                  <a:cs typeface="Arial" charset="0"/>
                </a:rPr>
                <a:t>            illerin </a:t>
              </a:r>
              <a:r>
                <a:rPr lang="tr-TR" sz="1600" b="1" kern="1200" dirty="0">
                  <a:effectLst/>
                  <a:latin typeface="Calibri" panose="020F0502020204030204" pitchFamily="34" charset="0"/>
                  <a:cs typeface="Arial" charset="0"/>
                </a:rPr>
                <a:t>üretim ve ihracat potansiyellerini artırmayı hedefler.</a:t>
              </a:r>
              <a:endParaRPr lang="en-US" sz="1600" b="1" kern="1200" noProof="0" dirty="0"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2" name="Grup 21"/>
          <p:cNvGrpSpPr/>
          <p:nvPr/>
        </p:nvGrpSpPr>
        <p:grpSpPr>
          <a:xfrm>
            <a:off x="3645007" y="4446723"/>
            <a:ext cx="2440269" cy="1976545"/>
            <a:chOff x="2646929" y="3119042"/>
            <a:chExt cx="2440269" cy="1380290"/>
          </a:xfrm>
        </p:grpSpPr>
        <p:sp>
          <p:nvSpPr>
            <p:cNvPr id="23" name="Yuvarlatılmış Dikdörtgen 22"/>
            <p:cNvSpPr/>
            <p:nvPr/>
          </p:nvSpPr>
          <p:spPr>
            <a:xfrm>
              <a:off x="2646929" y="3119042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tint val="66000"/>
                    <a:satMod val="160000"/>
                  </a:srgbClr>
                </a:gs>
                <a:gs pos="50000">
                  <a:srgbClr val="D6B36A">
                    <a:tint val="44500"/>
                    <a:satMod val="160000"/>
                  </a:srgbClr>
                </a:gs>
                <a:gs pos="100000">
                  <a:srgbClr val="D6B36A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D6B36A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4" name="Yuvarlatılmış Dikdörtgen 4"/>
            <p:cNvSpPr txBox="1"/>
            <p:nvPr/>
          </p:nvSpPr>
          <p:spPr>
            <a:xfrm>
              <a:off x="2687356" y="3159469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>
                  <a:effectLst/>
                  <a:latin typeface="Calibri" panose="020F0502020204030204" pitchFamily="34" charset="0"/>
                </a:rPr>
                <a:t>Belirli yatırım konularının  5. Bölge destekleri  ile desteklenmesi hedeflenmektedir. </a:t>
              </a:r>
            </a:p>
          </p:txBody>
        </p:sp>
      </p:grpSp>
      <p:grpSp>
        <p:nvGrpSpPr>
          <p:cNvPr id="25" name="Grup 24"/>
          <p:cNvGrpSpPr/>
          <p:nvPr/>
        </p:nvGrpSpPr>
        <p:grpSpPr>
          <a:xfrm>
            <a:off x="6288542" y="4424481"/>
            <a:ext cx="2440269" cy="1976355"/>
            <a:chOff x="5292181" y="3119042"/>
            <a:chExt cx="2440269" cy="1380290"/>
          </a:xfrm>
        </p:grpSpPr>
        <p:sp>
          <p:nvSpPr>
            <p:cNvPr id="26" name="Yuvarlatılmış Dikdörtgen 25"/>
            <p:cNvSpPr/>
            <p:nvPr/>
          </p:nvSpPr>
          <p:spPr>
            <a:xfrm>
              <a:off x="5292181" y="3119042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tint val="66000"/>
                    <a:satMod val="160000"/>
                  </a:srgbClr>
                </a:gs>
                <a:gs pos="50000">
                  <a:srgbClr val="D6B36A">
                    <a:tint val="44500"/>
                    <a:satMod val="160000"/>
                  </a:srgbClr>
                </a:gs>
                <a:gs pos="100000">
                  <a:srgbClr val="D6B36A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D6B36A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Yuvarlatılmış Dikdörtgen 4"/>
            <p:cNvSpPr txBox="1"/>
            <p:nvPr/>
          </p:nvSpPr>
          <p:spPr>
            <a:xfrm>
              <a:off x="5332608" y="3159469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>
                  <a:effectLst/>
                  <a:latin typeface="Calibri" panose="020F0502020204030204" pitchFamily="34" charset="0"/>
                  <a:cs typeface="Arial" charset="0"/>
                </a:rPr>
                <a:t>Cari açığın azaltılmasına katkı </a:t>
              </a:r>
              <a:r>
                <a:rPr lang="tr-TR" sz="1600" b="1" kern="1200" dirty="0" smtClean="0">
                  <a:effectLst/>
                  <a:latin typeface="Calibri" panose="020F0502020204030204" pitchFamily="34" charset="0"/>
                  <a:cs typeface="Arial" charset="0"/>
                </a:rPr>
                <a:t>sağlayacak katma </a:t>
              </a:r>
              <a:r>
                <a:rPr lang="tr-TR" sz="1600" b="1" kern="1200" dirty="0">
                  <a:effectLst/>
                  <a:latin typeface="Calibri" panose="020F0502020204030204" pitchFamily="34" charset="0"/>
                  <a:cs typeface="Arial" charset="0"/>
                </a:rPr>
                <a:t>değeri </a:t>
              </a:r>
              <a:r>
                <a:rPr lang="tr-TR" sz="1600" b="1" kern="1200" dirty="0" smtClean="0">
                  <a:effectLst/>
                  <a:latin typeface="Calibri" panose="020F0502020204030204" pitchFamily="34" charset="0"/>
                  <a:cs typeface="Arial" charset="0"/>
                </a:rPr>
                <a:t>yüksek yatırımlar desteklenmektedir</a:t>
              </a:r>
              <a:r>
                <a:rPr lang="tr-TR" sz="1600" b="1" kern="1200" dirty="0">
                  <a:effectLst/>
                  <a:latin typeface="Calibri" panose="020F0502020204030204" pitchFamily="34" charset="0"/>
                  <a:cs typeface="Arial" charset="0"/>
                </a:rPr>
                <a:t>.</a:t>
              </a:r>
              <a:endParaRPr lang="en-US" sz="1600" b="1" kern="1200" noProof="0" dirty="0"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8972504" y="4424481"/>
            <a:ext cx="2440269" cy="1989581"/>
            <a:chOff x="7937433" y="3119042"/>
            <a:chExt cx="2440269" cy="1380290"/>
          </a:xfrm>
        </p:grpSpPr>
        <p:sp>
          <p:nvSpPr>
            <p:cNvPr id="29" name="Yuvarlatılmış Dikdörtgen 28"/>
            <p:cNvSpPr/>
            <p:nvPr/>
          </p:nvSpPr>
          <p:spPr>
            <a:xfrm>
              <a:off x="7937433" y="3119042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tint val="66000"/>
                    <a:satMod val="160000"/>
                  </a:srgbClr>
                </a:gs>
                <a:gs pos="50000">
                  <a:srgbClr val="D6B36A">
                    <a:tint val="44500"/>
                    <a:satMod val="160000"/>
                  </a:srgbClr>
                </a:gs>
                <a:gs pos="100000">
                  <a:srgbClr val="D6B36A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8575">
              <a:solidFill>
                <a:srgbClr val="D6B36A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0" name="Yuvarlatılmış Dikdörtgen 4"/>
            <p:cNvSpPr txBox="1"/>
            <p:nvPr/>
          </p:nvSpPr>
          <p:spPr>
            <a:xfrm>
              <a:off x="7977860" y="3159469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kern="1200" dirty="0">
                  <a:effectLst/>
                  <a:latin typeface="Calibri" panose="020F0502020204030204" pitchFamily="34" charset="0"/>
                </a:rPr>
                <a:t>Teşvik edilmeyecek yatırım konuları dışında kalan tüm yatırımları kapsamaktadır.</a:t>
              </a:r>
              <a:endParaRPr lang="en-US" sz="1600" b="1" kern="1200" noProof="0" dirty="0"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945024" y="1942635"/>
            <a:ext cx="2440269" cy="1967884"/>
            <a:chOff x="1677" y="1560518"/>
            <a:chExt cx="2440269" cy="1380290"/>
          </a:xfrm>
        </p:grpSpPr>
        <p:sp>
          <p:nvSpPr>
            <p:cNvPr id="32" name="Yuvarlatılmış Dikdörtgen 31"/>
            <p:cNvSpPr/>
            <p:nvPr/>
          </p:nvSpPr>
          <p:spPr>
            <a:xfrm>
              <a:off x="1677" y="1560518"/>
              <a:ext cx="2440269" cy="1380290"/>
            </a:xfrm>
            <a:prstGeom prst="roundRect">
              <a:avLst>
                <a:gd name="adj" fmla="val 10000"/>
              </a:avLst>
            </a:prstGeom>
            <a:gradFill flip="none" rotWithShape="0">
              <a:gsLst>
                <a:gs pos="0">
                  <a:srgbClr val="D6B36A">
                    <a:shade val="30000"/>
                    <a:satMod val="115000"/>
                  </a:srgbClr>
                </a:gs>
                <a:gs pos="50000">
                  <a:srgbClr val="D6B36A">
                    <a:shade val="67500"/>
                    <a:satMod val="115000"/>
                  </a:srgbClr>
                </a:gs>
                <a:gs pos="100000">
                  <a:srgbClr val="D6B36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Yuvarlatılmış Dikdörtgen 4"/>
            <p:cNvSpPr txBox="1"/>
            <p:nvPr/>
          </p:nvSpPr>
          <p:spPr>
            <a:xfrm>
              <a:off x="42104" y="1600945"/>
              <a:ext cx="2359415" cy="12994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>
                  <a:latin typeface="Calibri" pitchFamily="34" charset="0"/>
                  <a:cs typeface="Calibri" pitchFamily="34" charset="0"/>
                </a:rPr>
                <a:t>BÖLGESEL TEŞVİK UYGULAMASI</a:t>
              </a: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49" y="609600"/>
            <a:ext cx="997436" cy="65956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49" y="609600"/>
            <a:ext cx="997436" cy="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2012/3305 Sayılı Karar</a:t>
            </a:r>
            <a:endParaRPr lang="en-US" sz="32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43603D7-597B-4AA3-844E-BC9F06948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122445"/>
              </p:ext>
            </p:extLst>
          </p:nvPr>
        </p:nvGraphicFramePr>
        <p:xfrm>
          <a:off x="623714" y="1832936"/>
          <a:ext cx="11041812" cy="4536917"/>
        </p:xfrm>
        <a:graphic>
          <a:graphicData uri="http://schemas.openxmlformats.org/drawingml/2006/table">
            <a:tbl>
              <a:tblPr/>
              <a:tblGrid>
                <a:gridCol w="353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1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Destek Unsurları</a:t>
                      </a: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Genel Teşvik Uygulaması</a:t>
                      </a: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Bölgesel Teşvik Uygulaması ve Öncelikli Yatırımlar</a:t>
                      </a: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1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Stratejik Yatırımların Teşviki</a:t>
                      </a: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KDV İstisnası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Gümrük Vergisi Muafiyeti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Vergi İndirimi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Sigorta Primi İşveren Hissesi Desteği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Yatırım Yeri Tahsisi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Faiz veya Kâr Payı Desteği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KDV İadesi*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54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Sadece</a:t>
                      </a:r>
                      <a:r>
                        <a:rPr lang="tr-TR" sz="1600" b="1" baseline="0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6. Bölgede Gerçekleştirilen Yatırımlar İçin</a:t>
                      </a:r>
                      <a:endParaRPr lang="tr-TR" sz="1600" b="1" dirty="0">
                        <a:solidFill>
                          <a:srgbClr val="C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81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Sigorta Primi Desteği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Gelir Vergisi Stopajı Desteği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  <a:sym typeface="Wingdings"/>
                        </a:rPr>
                        <a:t></a:t>
                      </a:r>
                      <a:endParaRPr lang="tr-TR" sz="1600" dirty="0">
                        <a:solidFill>
                          <a:srgbClr val="000000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6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77" y="628826"/>
            <a:ext cx="857955" cy="6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İndirimli Kurumlar Vergisi Uygulaması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989045" y="1681172"/>
            <a:ext cx="106562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Teşvik Belgesi Kapsamında Değerlendirilmeyen Harcamalar</a:t>
            </a:r>
            <a:endParaRPr lang="tr-TR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Müracaat tarihinden önce gerçekleştirilmiş bulunan yatırım harcamaları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Teşvik belgesi kapsamında;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5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Kararın 9. maddesinin 1. fıkrasında belirtilenler hariç olmak üzere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madde, ara malı ve işletme malzemesi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Kullanılmış yerli makine ve teçhizat,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Karayolu nakil vasıtaları ve her türlü binek araçları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(sağlık ve belediye hizmetlerinde kullanılan araçlar, trafiğe çıkamayacak nitelikte olup </a:t>
            </a:r>
            <a:r>
              <a:rPr lang="tr-T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apron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veya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limanda kullanılan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araçlar </a:t>
            </a: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madencilik ve hazır beton yatırımlarında kullanılan araçlar </a:t>
            </a: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 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Kararın 9.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maddesinin 7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fıkrasında belirtilen araçlar hariç),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ç)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Havayolu ile yük ve/veya yolcu taşımacılığına yönelik yatırımlar dışındaki diğer yatırımlar için uçak ve helikopter,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Porselenden, seramikten ve camdan mamul sofra ve mutfak eşyası,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tr-T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</a:t>
            </a:r>
            <a:r>
              <a:rPr lang="tr-T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Yurtdışından temin edilecek güneş </a:t>
            </a:r>
            <a:r>
              <a:rPr lang="tr-TR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2" y="652373"/>
            <a:ext cx="778934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İndirimli Kurumlar Vergisi Uygulaması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08008" y="1744127"/>
            <a:ext cx="1007322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İndirimli Kurumlar Vergisi Uygulamasında ve Yatırıma Katkı Tutarının Hesaplanmasında Dikkate Alınmayacak Yatırım Harcamaları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Arsa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Arazi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Royalti</a:t>
            </a:r>
            <a:endParaRPr lang="tr-T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Yedek Parça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Amortismana </a:t>
            </a:r>
            <a:r>
              <a:rPr lang="tr-T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Tâbi Olmayan diğer </a:t>
            </a:r>
            <a:r>
              <a:rPr lang="tr-T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harcamalar</a:t>
            </a:r>
            <a:endParaRPr lang="tr-TR" sz="9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008" y="635485"/>
            <a:ext cx="781402" cy="6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İndirimli Kurumlar Vergisi Uygulaması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74451" y="1535755"/>
            <a:ext cx="1041508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İndirimli 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Kurumlar Vergisi Uygulamasından Yararlanamayacak Kurumlar ve </a:t>
            </a: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Yatırımlar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5520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sayılı Kanun gereği finans ve sigortacılık konularında faaliyet gösteren kurumlar ve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İş ortaklıkları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Ayrıca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Taahhüt işlerinden elde edilen kazançlar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- 4283 sayılı Yap-İşlet Modeli ile Elektrik Enerjisi Üretim Tesislerinin Kurulması ve İşletilmesi ile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Enerji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Satışının Düzenlenmesi Hakkında Kanun kapsamında gerçekleştirilen yatırımlardan elde edilen kazançlar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- 3996 sayılı Bazı Yatırım ve Hizmetlerin Yap-İşlet-Devret Modeli Çerçevesinde Yaptırılması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Hakkında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Kanun kapsamında gerçekleştirilen yatırımlardan elde edilen kazançlar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Rödovans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sözleşmesine bağlı olarak yapılan yatırımlardan elde edilen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kazançlar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64" y="652373"/>
            <a:ext cx="770114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 smtClean="0">
                <a:solidFill>
                  <a:prstClr val="white"/>
                </a:solidFill>
              </a:rPr>
              <a:t>İndirimli Kurumlar Vergisi Uygulaması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882947" y="1473231"/>
            <a:ext cx="105233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Kurumlar Vergisi Kanununa 28/2/2009 tarih ve 5838 sayılı Kanunla eklenen 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32/A maddesi ile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                                       </a:t>
            </a:r>
            <a:r>
              <a:rPr lang="tr-TR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teşvik belgesine bağlanan yatırımlardan elde edilen kazançların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ilgili teşvik belgesinde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yer alan yatırıma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katkı ve vergi indirim oranları dikkate alınarak yatırımın kısmen veya tamamen işletilmesine başlanılan hesap döneminden itibaren yatırıma katkı tutarına ulaşıncaya kadar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indirimli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oranlar üzerinden kurumlar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vergisine tabi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tutulacağı hüküm altına alınmıştır.</a:t>
            </a:r>
          </a:p>
          <a:p>
            <a:endParaRPr lang="tr-TR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Ayrıca </a:t>
            </a:r>
            <a:r>
              <a:rPr lang="tr-T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6322 sayılı Kanunla Kurumlar Vergisi Kanununun 32/A maddesinin ikinci fıkrasına </a:t>
            </a:r>
            <a:r>
              <a:rPr lang="tr-T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eklenen </a:t>
            </a:r>
            <a:r>
              <a:rPr lang="tr-T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bendi ile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mükelleflerin,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teşvik belgesi kapsamındaki yatırımlarından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elde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ettikleri kazançlarının yanı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toplam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yatırıma katkı tutarının Bakanlar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Kurulu (Cumhurbaşkanı)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Kararı ile belirlenen kısmını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gerçekleştirilen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harcaması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tutarını geçmemek üzere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döneminde diğer faaliyetlerinden elde ettikleri kazançlarına </a:t>
            </a:r>
            <a:r>
              <a:rPr lang="tr-TR" u="sng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(01.01.2013 </a:t>
            </a:r>
            <a:r>
              <a:rPr lang="tr-TR" u="sng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tarihinden itibaren)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indirimli kurumlar vergisi uygulanması mümkün hale gelmiştir.</a:t>
            </a:r>
            <a:endParaRPr lang="tr-T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86" y="652373"/>
            <a:ext cx="849136" cy="6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11645267" y="6489989"/>
            <a:ext cx="4953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CF3B3-BFF4-462F-8B49-16C690F8C531}" type="slidenum">
              <a:rPr kumimoji="0" lang="tr-TR" sz="15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FFE89F2-5AD7-4317-9070-8C07066819B4}"/>
              </a:ext>
            </a:extLst>
          </p:cNvPr>
          <p:cNvSpPr txBox="1"/>
          <p:nvPr/>
        </p:nvSpPr>
        <p:spPr>
          <a:xfrm>
            <a:off x="2036285" y="733633"/>
            <a:ext cx="8216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r-TR" sz="2400" b="1" dirty="0">
                <a:solidFill>
                  <a:prstClr val="white"/>
                </a:solidFill>
              </a:rPr>
              <a:t>Diğer Faaliyetlerden Elde Edilen Kazançlar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69255" y="1529242"/>
            <a:ext cx="10634620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Döneminde Diğer Faaliyetlerden Elde Edilen Kazançlarda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İndirimli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Kurumlar Vergisi Uygulaması</a:t>
            </a:r>
            <a:endParaRPr lang="tr-TR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tr-TR" sz="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Mükelleflerin diğer faaliyetlerinden 01.01.2013 tarihinden itibaren elde ettikleri kazançlarına 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  <a:r>
              <a:rPr lang="tr-TR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yatırım </a:t>
            </a:r>
            <a:r>
              <a:rPr lang="tr-TR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döneminde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indirimli kurumlar vergisi uygulanması suretiyle yatırıma katkı tutarının 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kısmen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kullanılması mümkün hale gelmiştir.</a:t>
            </a:r>
          </a:p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2012/3305 sayılı Karar kapsamında düzenlenmiş yatırım teşvik belgeleri kapsamındaki yatırımlarına fiilen başladıkları tarihten itibaren, hesaplanacak yatırıma katkı tutarına mahsuben;</a:t>
            </a:r>
          </a:p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Toplam yatırıma katkı tutarının Bakanlar Kurulu Kararı ile belirlenen oranını geçmemek ve</a:t>
            </a:r>
          </a:p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Gerçekleştirilen yatırım harcaması tutarını aşmamak</a:t>
            </a:r>
          </a:p>
          <a:p>
            <a:pPr lvl="0" algn="just"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üzere yatırım döneminde diğer faaliyetlerinden 01.01.2013 tarihinden itibaren elde ettikleri </a:t>
            </a:r>
            <a:r>
              <a:rPr lang="tr-TR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kazançlarına </a:t>
            </a:r>
            <a:r>
              <a:rPr lang="tr-TR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indirimli kurumlar vergisi uygulanabilecektir.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396" y="652373"/>
            <a:ext cx="837847" cy="6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Özel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C0C0C"/>
      </a:hlink>
      <a:folHlink>
        <a:srgbClr val="0C0C0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14908</TotalTime>
  <Words>2442</Words>
  <Application>Microsoft Office PowerPoint</Application>
  <PresentationFormat>Geniş ekran</PresentationFormat>
  <Paragraphs>364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5" baseType="lpstr">
      <vt:lpstr>Arial</vt:lpstr>
      <vt:lpstr>Baskerville Old Face</vt:lpstr>
      <vt:lpstr>Calibri</vt:lpstr>
      <vt:lpstr>Calibri Light</vt:lpstr>
      <vt:lpstr>Gotham Narrow Black</vt:lpstr>
      <vt:lpstr>Gotham Narrow Thin</vt:lpstr>
      <vt:lpstr>Tahoma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Muhammet Çağrı ULU</dc:creator>
  <cp:lastModifiedBy>Senem Şakır</cp:lastModifiedBy>
  <cp:revision>1201</cp:revision>
  <cp:lastPrinted>2019-09-19T07:15:00Z</cp:lastPrinted>
  <dcterms:created xsi:type="dcterms:W3CDTF">2019-02-03T21:06:02Z</dcterms:created>
  <dcterms:modified xsi:type="dcterms:W3CDTF">2022-04-28T10:21:25Z</dcterms:modified>
</cp:coreProperties>
</file>