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5"/>
  </p:notesMasterIdLst>
  <p:sldIdLst>
    <p:sldId id="258" r:id="rId3"/>
    <p:sldId id="262" r:id="rId4"/>
    <p:sldId id="259" r:id="rId5"/>
    <p:sldId id="291" r:id="rId6"/>
    <p:sldId id="304" r:id="rId7"/>
    <p:sldId id="260" r:id="rId8"/>
    <p:sldId id="261" r:id="rId9"/>
    <p:sldId id="296" r:id="rId10"/>
    <p:sldId id="307" r:id="rId11"/>
    <p:sldId id="264" r:id="rId12"/>
    <p:sldId id="356" r:id="rId13"/>
    <p:sldId id="357" r:id="rId14"/>
    <p:sldId id="358" r:id="rId15"/>
    <p:sldId id="286" r:id="rId16"/>
    <p:sldId id="320" r:id="rId17"/>
    <p:sldId id="321" r:id="rId18"/>
    <p:sldId id="305" r:id="rId19"/>
    <p:sldId id="309" r:id="rId20"/>
    <p:sldId id="265" r:id="rId21"/>
    <p:sldId id="289" r:id="rId22"/>
    <p:sldId id="288" r:id="rId23"/>
    <p:sldId id="301" r:id="rId24"/>
    <p:sldId id="297" r:id="rId25"/>
    <p:sldId id="329" r:id="rId26"/>
    <p:sldId id="330" r:id="rId27"/>
    <p:sldId id="331" r:id="rId28"/>
    <p:sldId id="332" r:id="rId29"/>
    <p:sldId id="282" r:id="rId30"/>
    <p:sldId id="333" r:id="rId31"/>
    <p:sldId id="334" r:id="rId32"/>
    <p:sldId id="302" r:id="rId33"/>
    <p:sldId id="306" r:id="rId34"/>
    <p:sldId id="311" r:id="rId35"/>
    <p:sldId id="268" r:id="rId36"/>
    <p:sldId id="267" r:id="rId37"/>
    <p:sldId id="355" r:id="rId38"/>
    <p:sldId id="354" r:id="rId39"/>
    <p:sldId id="280" r:id="rId40"/>
    <p:sldId id="272" r:id="rId41"/>
    <p:sldId id="273" r:id="rId42"/>
    <p:sldId id="276" r:id="rId43"/>
    <p:sldId id="277" r:id="rId44"/>
    <p:sldId id="278" r:id="rId45"/>
    <p:sldId id="279" r:id="rId46"/>
    <p:sldId id="256" r:id="rId47"/>
    <p:sldId id="257" r:id="rId48"/>
    <p:sldId id="337" r:id="rId49"/>
    <p:sldId id="263" r:id="rId50"/>
    <p:sldId id="338" r:id="rId51"/>
    <p:sldId id="339" r:id="rId52"/>
    <p:sldId id="266" r:id="rId53"/>
    <p:sldId id="340" r:id="rId54"/>
    <p:sldId id="341" r:id="rId55"/>
    <p:sldId id="269" r:id="rId56"/>
    <p:sldId id="342" r:id="rId57"/>
    <p:sldId id="270" r:id="rId58"/>
    <p:sldId id="343" r:id="rId59"/>
    <p:sldId id="360" r:id="rId60"/>
    <p:sldId id="361" r:id="rId61"/>
    <p:sldId id="362" r:id="rId62"/>
    <p:sldId id="363" r:id="rId63"/>
    <p:sldId id="364" r:id="rId64"/>
    <p:sldId id="365" r:id="rId65"/>
    <p:sldId id="366" r:id="rId66"/>
    <p:sldId id="352" r:id="rId67"/>
    <p:sldId id="373" r:id="rId68"/>
    <p:sldId id="368" r:id="rId69"/>
    <p:sldId id="369" r:id="rId70"/>
    <p:sldId id="370" r:id="rId71"/>
    <p:sldId id="371" r:id="rId72"/>
    <p:sldId id="271" r:id="rId73"/>
    <p:sldId id="374" r:id="rId7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DE9"/>
    <a:srgbClr val="F1F5F8"/>
    <a:srgbClr val="F1F4F9"/>
    <a:srgbClr val="F6F4F0"/>
    <a:srgbClr val="F1F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7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F19CD-28A1-4BE4-99E7-9323209661B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02E4F-97E3-4C2E-B78C-C88F217FA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4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02E4F-97E3-4C2E-B78C-C88F217FAFE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9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9231" y="1496484"/>
            <a:ext cx="10117540" cy="3494872"/>
          </a:xfrm>
        </p:spPr>
        <p:txBody>
          <a:bodyPr anchor="b">
            <a:normAutofit/>
          </a:bodyPr>
          <a:lstStyle>
            <a:lvl1pPr algn="ctr">
              <a:defRPr sz="5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9231" y="5124945"/>
            <a:ext cx="10117540" cy="188545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01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4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508" y="738155"/>
            <a:ext cx="11030853" cy="5345145"/>
          </a:xfrm>
        </p:spPr>
        <p:txBody>
          <a:bodyPr anchor="t">
            <a:normAutofit/>
          </a:bodyPr>
          <a:lstStyle>
            <a:lvl1pPr>
              <a:defRPr sz="7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507" y="6119285"/>
            <a:ext cx="11030853" cy="1846156"/>
          </a:xfrm>
        </p:spPr>
        <p:txBody>
          <a:bodyPr anchor="b">
            <a:normAutofit/>
          </a:bodyPr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55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731520"/>
            <a:ext cx="14321536" cy="1509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6864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76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729862"/>
            <a:ext cx="14327717" cy="15243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1" y="2247647"/>
            <a:ext cx="6877049" cy="746445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667" b="1" cap="all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2801" y="3182526"/>
            <a:ext cx="6877049" cy="5020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0" y="2247647"/>
            <a:ext cx="6910917" cy="746445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667" b="1" cap="all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599" y="3182526"/>
            <a:ext cx="6910919" cy="5020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3/14/2026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17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3/14/2026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58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3/14/2026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62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13" y="738155"/>
            <a:ext cx="4794179" cy="2343340"/>
          </a:xfrm>
        </p:spPr>
        <p:txBody>
          <a:bodyPr anchor="t">
            <a:normAutofit/>
          </a:bodyPr>
          <a:lstStyle>
            <a:lvl1pPr>
              <a:defRPr sz="37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278" y="738155"/>
            <a:ext cx="8372988" cy="7315200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6213" y="3081495"/>
            <a:ext cx="4794179" cy="4971860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2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743713"/>
            <a:ext cx="4794179" cy="2949751"/>
          </a:xfrm>
        </p:spPr>
        <p:txBody>
          <a:bodyPr anchor="t">
            <a:normAutofit/>
          </a:bodyPr>
          <a:lstStyle>
            <a:lvl1pPr>
              <a:defRPr sz="37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51093" y="876137"/>
            <a:ext cx="8644916" cy="740787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2802" y="3768183"/>
            <a:ext cx="4780781" cy="4579517"/>
          </a:xfrm>
        </p:spPr>
        <p:txBody>
          <a:bodyPr anchor="b"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80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731520"/>
            <a:ext cx="14020800" cy="15096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6864" y="2241198"/>
            <a:ext cx="14020800" cy="59947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6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46518" y="771330"/>
            <a:ext cx="2729383" cy="74646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771330"/>
            <a:ext cx="11728917" cy="74646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731520"/>
            <a:ext cx="14204771" cy="15096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863" y="2287376"/>
            <a:ext cx="14204772" cy="612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2880" y="8604004"/>
            <a:ext cx="465908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35362" y="8604004"/>
            <a:ext cx="37405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9550" y="8604004"/>
            <a:ext cx="57227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5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120000"/>
        </a:lnSpc>
        <a:spcBef>
          <a:spcPts val="1333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indent="-304792" algn="l" defTabSz="1219170" rtl="0" eaLnBrk="1" latinLnBrk="0" hangingPunct="1">
        <a:lnSpc>
          <a:spcPct val="12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304792" algn="l" defTabSz="1219170" rtl="0" eaLnBrk="1" latinLnBrk="0" hangingPunct="1">
        <a:lnSpc>
          <a:spcPct val="12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219170" indent="-304792" algn="l" defTabSz="1219170" rtl="0" eaLnBrk="1" latinLnBrk="0" hangingPunct="1">
        <a:lnSpc>
          <a:spcPct val="12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523962" indent="-304792" algn="l" defTabSz="1219170" rtl="0" eaLnBrk="1" latinLnBrk="0" hangingPunct="1">
        <a:lnSpc>
          <a:spcPct val="120000"/>
        </a:lnSpc>
        <a:spcBef>
          <a:spcPts val="66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9145" b="13790"/>
          <a:stretch>
            <a:fillRect/>
          </a:stretch>
        </p:blipFill>
        <p:spPr>
          <a:xfrm>
            <a:off x="20" y="10"/>
            <a:ext cx="16255980" cy="6077896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33A0C350-080E-5211-DADA-7DACF82326BF}"/>
              </a:ext>
            </a:extLst>
          </p:cNvPr>
          <p:cNvSpPr txBox="1"/>
          <p:nvPr/>
        </p:nvSpPr>
        <p:spPr>
          <a:xfrm>
            <a:off x="6223000" y="6553200"/>
            <a:ext cx="4360675" cy="1865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900" dirty="0"/>
              <a:t>Prof. Dr. R. Şebnem YAŞAR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900" dirty="0"/>
              <a:t>Dokuz Eylül Üniversitesi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46298"/>
            <a:ext cx="16256000" cy="90977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9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70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11098B-1C93-AA67-ECEC-F3D83F068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30257"/>
            <a:ext cx="16255998" cy="583217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11625" y="-5242455"/>
            <a:ext cx="5832743" cy="16256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5595" y="-4938491"/>
            <a:ext cx="5832171" cy="1564863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-30253"/>
            <a:ext cx="11389979" cy="5832167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16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7927241" y="-1376070"/>
            <a:ext cx="6653529" cy="5918840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00032F1-CAA2-2333-8C3F-FBC19D08EB83}"/>
              </a:ext>
            </a:extLst>
          </p:cNvPr>
          <p:cNvSpPr txBox="1"/>
          <p:nvPr/>
        </p:nvSpPr>
        <p:spPr>
          <a:xfrm>
            <a:off x="1753098" y="980141"/>
            <a:ext cx="13405018" cy="39046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MUHASEBE TAHMİNLERİ</a:t>
            </a:r>
          </a:p>
        </p:txBody>
      </p:sp>
    </p:spTree>
    <p:extLst>
      <p:ext uri="{BB962C8B-B14F-4D97-AF65-F5344CB8AC3E}">
        <p14:creationId xmlns:p14="http://schemas.microsoft.com/office/powerpoint/2010/main" val="2657921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33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50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918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33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19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1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78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08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39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950A20-5D4F-5A5F-BD3B-92EEAB8BB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30257"/>
            <a:ext cx="16255998" cy="583217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11625" y="-5242455"/>
            <a:ext cx="5832743" cy="16256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5595" y="-4938491"/>
            <a:ext cx="5832171" cy="1564863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-30253"/>
            <a:ext cx="11389979" cy="5832167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16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7927241" y="-1376070"/>
            <a:ext cx="6653529" cy="5918840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B57AD4D-9DE6-6243-7A73-95D55DD4D475}"/>
              </a:ext>
            </a:extLst>
          </p:cNvPr>
          <p:cNvSpPr txBox="1"/>
          <p:nvPr/>
        </p:nvSpPr>
        <p:spPr>
          <a:xfrm>
            <a:off x="1753098" y="980141"/>
            <a:ext cx="13405018" cy="39046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6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GEÇMİŞ DÖNEM </a:t>
            </a:r>
            <a:r>
              <a:rPr lang="en-US" sz="6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HATALAR</a:t>
            </a:r>
            <a:r>
              <a:rPr lang="tr-TR" sz="6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endParaRPr lang="en-US" sz="6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6739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b="3781"/>
          <a:stretch/>
        </p:blipFill>
        <p:spPr>
          <a:xfrm>
            <a:off x="0" y="0"/>
            <a:ext cx="16256000" cy="91439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r="871" b="3334"/>
          <a:stretch/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-76200"/>
            <a:ext cx="16256000" cy="92202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348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76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130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57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64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30257"/>
            <a:ext cx="16255998" cy="583217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11625" y="-5242455"/>
            <a:ext cx="5832743" cy="16256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5595" y="-4938491"/>
            <a:ext cx="5832171" cy="1564863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4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-30253"/>
            <a:ext cx="11389979" cy="5832167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16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7927241" y="-1376070"/>
            <a:ext cx="6653529" cy="5918840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AB214C8-DCA8-F7CA-3557-A266E5547CC9}"/>
              </a:ext>
            </a:extLst>
          </p:cNvPr>
          <p:cNvSpPr txBox="1"/>
          <p:nvPr/>
        </p:nvSpPr>
        <p:spPr>
          <a:xfrm>
            <a:off x="1753098" y="980141"/>
            <a:ext cx="13405018" cy="39046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MUHASEBE POLİTİKALARI</a:t>
            </a:r>
          </a:p>
        </p:txBody>
      </p:sp>
    </p:spTree>
    <p:extLst>
      <p:ext uri="{BB962C8B-B14F-4D97-AF65-F5344CB8AC3E}">
        <p14:creationId xmlns:p14="http://schemas.microsoft.com/office/powerpoint/2010/main" val="12981011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89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766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692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0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229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43"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112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745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422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78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1187F7A-920C-B377-65E8-1CF4CBCE3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Neue Haas Grotesk Text Pro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8EB1C67-8896-18D7-8FF4-D65CEE8B6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099" y="7058465"/>
            <a:ext cx="14401801" cy="1571584"/>
          </a:xfrm>
        </p:spPr>
        <p:txBody>
          <a:bodyPr anchor="ctr">
            <a:normAutofit/>
          </a:bodyPr>
          <a:lstStyle/>
          <a:p>
            <a:pPr algn="l"/>
            <a:r>
              <a:rPr lang="tr-TR" sz="4933" dirty="0"/>
              <a:t>TMS 8 VE TMS 10’UN KESİŞİM NOKTALARI</a:t>
            </a:r>
            <a:endParaRPr lang="en-US" sz="4933" dirty="0"/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816305E6-9216-E5D0-3F96-EC7D9482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30" b="25882"/>
          <a:stretch>
            <a:fillRect/>
          </a:stretch>
        </p:blipFill>
        <p:spPr>
          <a:xfrm>
            <a:off x="27" y="14"/>
            <a:ext cx="16255973" cy="65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654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854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5E7287D-BD9F-E531-13E5-7D4BB0778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4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</TotalTime>
  <Words>27</Words>
  <Application>Microsoft Office PowerPoint</Application>
  <PresentationFormat>Özel</PresentationFormat>
  <Paragraphs>7</Paragraphs>
  <Slides>72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72</vt:i4>
      </vt:variant>
    </vt:vector>
  </HeadingPairs>
  <TitlesOfParts>
    <vt:vector size="78" baseType="lpstr">
      <vt:lpstr>Aptos</vt:lpstr>
      <vt:lpstr>Arial</vt:lpstr>
      <vt:lpstr>Calibri</vt:lpstr>
      <vt:lpstr>Neue Haas Grotesk Text Pro</vt:lpstr>
      <vt:lpstr>Office Theme</vt:lpstr>
      <vt:lpstr>VanillaVTI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TMS 8 VE TMS 10’UN KESİŞİM NOKTALARI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ŞEBNEM</dc:creator>
  <cp:lastModifiedBy>R. Şebnem Yaşar</cp:lastModifiedBy>
  <cp:revision>32</cp:revision>
  <dcterms:created xsi:type="dcterms:W3CDTF">2006-08-16T00:00:00Z</dcterms:created>
  <dcterms:modified xsi:type="dcterms:W3CDTF">2026-03-14T00:01:42Z</dcterms:modified>
</cp:coreProperties>
</file>